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0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64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5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1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6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5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E12B55-5031-410A-AF6C-39FF97BDABD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581C4B-00FC-4C8B-95E9-C0F9983B23E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0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351692"/>
            <a:ext cx="10058400" cy="3973420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Информационная система чемпионатов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Приходько Иван Антонович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7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9862" y="2426677"/>
            <a:ext cx="8185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Хранение данных о чемпионатах.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Удобный доступ </a:t>
            </a:r>
            <a:r>
              <a:rPr lang="ru-RU" smtClean="0"/>
              <a:t>к информации.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Редактирование, добавление и удаление информации конечным пользователем.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Автоматизация процессов.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59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29862" y="2426677"/>
            <a:ext cx="8185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Удобный и интуитивный пользовательский интерфейс.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Обеспечение безопасности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Широкие возможности для работы с информацией.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Простота поддержки ПО.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Аналитика данных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714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Последствия внедрения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29862" y="2426677"/>
            <a:ext cx="818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Цифровизация информации о чемпионатах.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 процессов.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800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15" y="1983088"/>
            <a:ext cx="6190883" cy="38604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29267"/>
            <a:ext cx="3162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3" y="2212613"/>
            <a:ext cx="5159030" cy="32170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48" y="2212614"/>
            <a:ext cx="5159029" cy="32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10" y="2204513"/>
            <a:ext cx="5525600" cy="34456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3" y="2204513"/>
            <a:ext cx="5525599" cy="34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96" y="2162926"/>
            <a:ext cx="5648691" cy="3522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2162926"/>
            <a:ext cx="5648691" cy="3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72265" y="2669319"/>
            <a:ext cx="5962943" cy="821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5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74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Информационная система чемпионатов</vt:lpstr>
      <vt:lpstr>Проблемы</vt:lpstr>
      <vt:lpstr>Преимущества</vt:lpstr>
      <vt:lpstr>Последствия внедрения</vt:lpstr>
      <vt:lpstr>Пример использования</vt:lpstr>
      <vt:lpstr>Пример использования</vt:lpstr>
      <vt:lpstr>Пример использования</vt:lpstr>
      <vt:lpstr>Пример использования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чемпионатов</dc:title>
  <dc:creator>bsn_user4</dc:creator>
  <cp:lastModifiedBy>bsn_user4</cp:lastModifiedBy>
  <cp:revision>7</cp:revision>
  <dcterms:created xsi:type="dcterms:W3CDTF">2023-05-25T08:39:18Z</dcterms:created>
  <dcterms:modified xsi:type="dcterms:W3CDTF">2023-05-25T09:54:48Z</dcterms:modified>
</cp:coreProperties>
</file>