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DB176-4FFA-45E7-AAEA-9DD574129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2351C0-E208-4CB0-9F81-5D057B17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AD56EF-844D-4306-8A59-DBBD0D67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0FF01-29B6-48AE-8229-CBE33625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BF10A-84C0-4BFE-BB6B-7B0B09DE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3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5CC63-0856-408C-96DE-54041F2B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0D279-C75C-40F7-8527-15810E2D6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F264E-5AE2-4080-8420-4C24DBCE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2893D-645D-4C6E-8223-49F94F9F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A88C1A-5F75-4E0E-AFAA-95E215D8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7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A55BB1-96E4-4DB0-A693-705536B08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6F01AD-0BED-4C93-ACEA-29C0FEDF9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DEE941-3D43-4241-8A73-D84E9F0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61E91D-C090-424D-9D22-F605D028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AB2A75-9F59-4B82-98B3-EEA7F239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3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EF3A6-69F0-410F-B84B-A4018AEC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2DD80-68B7-4A62-B5A5-63E6BBA8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931CF3-BF83-4F5B-B45C-1E7CE9A1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796C0A-DB95-4A4E-B787-3E9BC03D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760F9A-E865-4B57-953E-7C46CC74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20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D1804-CEB2-429E-88A0-E96ED73B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97B39-AF5A-49C5-A5C0-A925868B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30FAC6-9C04-4044-9ECA-65686A83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CAB528-40B6-4D52-82F2-69CB4B3A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F47C24-8D73-4763-8301-02A5D941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24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23A88-FDF0-4CFB-9000-753347AC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B0760-87E3-4404-92E0-2DBAC70B8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B013A4-627D-4BD3-8992-C16DAAD52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BC158F-DFFE-4ACB-8CF9-97FEB691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77D03F-B52C-4FD7-9ABD-F30E5739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6478AC-1C93-40D5-8494-4E016E49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B3D0D-C9FF-4915-92D8-8FEB417A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C612C8-00B4-4A79-B8F6-CA03AF04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CC470A-8A57-428D-9D74-C88C18C3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D4B930-FF9B-4064-9856-60FB50521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104726-37B4-479E-A865-52D69C4C9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ED1385-4B1A-42EE-8E7B-EF85A9F6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75086-D15F-4A2B-AC21-B27E8E98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661FC0B-102A-4D1B-9D60-EC1C4DBB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28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E9FBF-7C39-4E03-9FE8-28C4492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6C5485-87A7-4CA1-A417-4677846B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9BA7DB-6917-45DC-BDB7-243251B7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B460BF-1A7D-4EEB-8DC6-5136667F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61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91A1F9-95EE-46C1-B001-A2CB86FA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89B653-BFB4-4713-AD7D-ED418528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A08555-ED6A-44DB-A7A2-283A22AF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13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72F50-BA69-4B18-BE53-B8B82E66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070E6-50D7-43F3-AB54-6C0F7B20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1FC2D8-0FE2-40EC-862F-B1E83A1FA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95E7F6-0430-4A36-A0AD-330A3749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DFBF67-2608-46C8-8D51-EF5FB8C2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D821EB-037F-47EE-97C3-5794BBA1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3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A1DB8-7FAD-4D1C-B1D6-C5FE74F9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664B83-9034-4F61-ABB5-908445212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88A0D5-96CE-435F-8B3F-F5F43AC4A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A8EABE-2598-4153-A140-96D7FF65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A49792-CE4A-4CE5-987C-888B9165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7E5147-4C5D-4AE4-A7D7-BC1B925C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5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F93306-EF5F-42F9-A6F3-78458F31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C2A5DD-B05A-46B3-8CA2-0D937260E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64E8A-F254-4F26-89E2-69F4E4876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FEFC-D959-4FF9-A8C7-D7FE4BF0564D}" type="datetimeFigureOut">
              <a:rPr lang="zh-TW" altLang="en-US" smtClean="0"/>
              <a:t>2020/11/6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01959-970D-4E36-9553-47FAB87E2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E7037-19A0-4BCE-BD8F-CDA75BA9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41D8-691C-4CA7-8EE3-40D8AF2A1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66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E4EF284-5804-46A1-AB87-9C886B38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"/>
          <a:stretch/>
        </p:blipFill>
        <p:spPr>
          <a:xfrm>
            <a:off x="4065970" y="2367459"/>
            <a:ext cx="2296919" cy="24929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E20E10-3D73-4A01-952F-31CF855B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36" y="2367459"/>
            <a:ext cx="2427481" cy="24362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F10565D-6B63-40A3-8C46-D161E3FC730A}"/>
              </a:ext>
            </a:extLst>
          </p:cNvPr>
          <p:cNvSpPr txBox="1"/>
          <p:nvPr/>
        </p:nvSpPr>
        <p:spPr>
          <a:xfrm>
            <a:off x="1970687" y="1924135"/>
            <a:ext cx="88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EB3AE0-C853-404C-89B8-8AC7A98947B4}"/>
              </a:ext>
            </a:extLst>
          </p:cNvPr>
          <p:cNvSpPr txBox="1"/>
          <p:nvPr/>
        </p:nvSpPr>
        <p:spPr>
          <a:xfrm>
            <a:off x="4789671" y="1942081"/>
            <a:ext cx="8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A13142-933F-4939-AA26-15D65C2FFC92}"/>
              </a:ext>
            </a:extLst>
          </p:cNvPr>
          <p:cNvSpPr txBox="1"/>
          <p:nvPr/>
        </p:nvSpPr>
        <p:spPr>
          <a:xfrm>
            <a:off x="2511979" y="1077898"/>
            <a:ext cx="316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Touch on Solar</a:t>
            </a:r>
            <a:endParaRPr lang="zh-TW" altLang="en-US" sz="36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EA0FD81-F1D9-42BA-998D-E7A387F709D1}"/>
              </a:ext>
            </a:extLst>
          </p:cNvPr>
          <p:cNvSpPr txBox="1"/>
          <p:nvPr/>
        </p:nvSpPr>
        <p:spPr>
          <a:xfrm>
            <a:off x="8574884" y="1145992"/>
            <a:ext cx="146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LENS</a:t>
            </a:r>
            <a:endParaRPr lang="zh-TW" altLang="en-US" sz="36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BEA73B3-E59A-452D-8A52-D9BA408B9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02" y="2138333"/>
            <a:ext cx="3155944" cy="28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Hsu, Yoway(Display)</dc:creator>
  <cp:lastModifiedBy>Hsu, Yoway(Display)</cp:lastModifiedBy>
  <cp:revision>10</cp:revision>
  <dcterms:created xsi:type="dcterms:W3CDTF">2020-10-27T04:04:53Z</dcterms:created>
  <dcterms:modified xsi:type="dcterms:W3CDTF">2020-11-06T02:00:13Z</dcterms:modified>
</cp:coreProperties>
</file>