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7" r:id="rId3"/>
    <p:sldId id="278" r:id="rId4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50228" y="375920"/>
            <a:ext cx="68389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Game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5583" y="1261110"/>
            <a:ext cx="13531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StateMachine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851" y="2146300"/>
            <a:ext cx="62865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31490"/>
            <a:ext cx="56197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Item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6" y="3916680"/>
            <a:ext cx="120142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SplashState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443" y="375920"/>
            <a:ext cx="110299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MenuState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1153" y="375920"/>
            <a:ext cx="71310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Player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3426" y="375920"/>
            <a:ext cx="97409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Inventory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55218" y="375920"/>
            <a:ext cx="12960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QTEManager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7471" y="1261110"/>
            <a:ext cx="122047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Background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9098" y="2146300"/>
            <a:ext cx="57721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HUD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6688" y="3031490"/>
            <a:ext cx="10420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Animation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7646" y="3916680"/>
            <a:ext cx="96012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Animator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43588" y="1261110"/>
            <a:ext cx="91376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FishItem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6711" y="2146300"/>
            <a:ext cx="174752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ResourceManager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8318" y="3031490"/>
            <a:ext cx="142430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AudioManager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27053" y="3916680"/>
            <a:ext cx="1346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SaveManager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01228" y="1261110"/>
            <a:ext cx="98742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PlayState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86623" y="2146300"/>
            <a:ext cx="10166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HelpState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68208" y="3031490"/>
            <a:ext cx="105346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LoadState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74241" y="3916680"/>
            <a:ext cx="104140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SaveState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03111" y="1261110"/>
            <a:ext cx="199898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GameObjectManager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97168" y="2418715"/>
            <a:ext cx="68389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Game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曲线连接符 3"/>
          <p:cNvCxnSpPr>
            <a:endCxn id="18" idx="1"/>
          </p:cNvCxnSpPr>
          <p:nvPr/>
        </p:nvCxnSpPr>
        <p:spPr>
          <a:xfrm rot="16200000">
            <a:off x="356235" y="1150620"/>
            <a:ext cx="1946275" cy="8972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778318" y="472440"/>
            <a:ext cx="142430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AudioManager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曲线连接符 5"/>
          <p:cNvCxnSpPr>
            <a:stCxn id="3" idx="3"/>
            <a:endCxn id="19" idx="1"/>
          </p:cNvCxnSpPr>
          <p:nvPr/>
        </p:nvCxnSpPr>
        <p:spPr>
          <a:xfrm flipV="1">
            <a:off x="881380" y="1315085"/>
            <a:ext cx="897255" cy="1257300"/>
          </a:xfrm>
          <a:prstGeom prst="curvedConnector3">
            <a:avLst>
              <a:gd name="adj1" fmla="val 500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78318" y="1161415"/>
            <a:ext cx="1346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SaveManager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8953" y="3811905"/>
            <a:ext cx="12960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QTEManager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8636" y="4500880"/>
            <a:ext cx="174752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ResourceManager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曲线连接符 6"/>
          <p:cNvCxnSpPr>
            <a:stCxn id="3" idx="3"/>
            <a:endCxn id="11" idx="1"/>
          </p:cNvCxnSpPr>
          <p:nvPr/>
        </p:nvCxnSpPr>
        <p:spPr>
          <a:xfrm>
            <a:off x="881380" y="2572385"/>
            <a:ext cx="897890" cy="13931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endCxn id="17" idx="1"/>
          </p:cNvCxnSpPr>
          <p:nvPr/>
        </p:nvCxnSpPr>
        <p:spPr>
          <a:xfrm rot="5400000" flipV="1">
            <a:off x="288925" y="3164840"/>
            <a:ext cx="2081530" cy="8972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71968" y="2012950"/>
            <a:ext cx="13531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StateMachine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曲线连接符 12"/>
          <p:cNvCxnSpPr>
            <a:endCxn id="10" idx="1"/>
          </p:cNvCxnSpPr>
          <p:nvPr/>
        </p:nvCxnSpPr>
        <p:spPr>
          <a:xfrm flipV="1">
            <a:off x="881380" y="2166620"/>
            <a:ext cx="890905" cy="408940"/>
          </a:xfrm>
          <a:prstGeom prst="curvedConnector3">
            <a:avLst>
              <a:gd name="adj1" fmla="val 500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99791" y="2418715"/>
            <a:ext cx="62865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29690" y="2319655"/>
            <a:ext cx="1296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组合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3039745" y="2635250"/>
            <a:ext cx="1296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聚合</a:t>
            </a:r>
            <a:endParaRPr lang="zh-CN" altLang="en-US" sz="1000"/>
          </a:p>
        </p:txBody>
      </p:sp>
      <p:sp>
        <p:nvSpPr>
          <p:cNvPr id="21" name="矩形 20"/>
          <p:cNvSpPr/>
          <p:nvPr/>
        </p:nvSpPr>
        <p:spPr>
          <a:xfrm>
            <a:off x="4827271" y="472440"/>
            <a:ext cx="120142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SplashState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曲线连接符 22"/>
          <p:cNvCxnSpPr>
            <a:stCxn id="15" idx="3"/>
            <a:endCxn id="21" idx="1"/>
          </p:cNvCxnSpPr>
          <p:nvPr/>
        </p:nvCxnSpPr>
        <p:spPr>
          <a:xfrm flipV="1">
            <a:off x="4028440" y="626110"/>
            <a:ext cx="798830" cy="1946275"/>
          </a:xfrm>
          <a:prstGeom prst="curvedConnector3">
            <a:avLst>
              <a:gd name="adj1" fmla="val 3418"/>
            </a:avLst>
          </a:prstGeom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26953" y="4431030"/>
            <a:ext cx="105346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LoadState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曲线连接符 23"/>
          <p:cNvCxnSpPr>
            <a:stCxn id="15" idx="3"/>
            <a:endCxn id="26" idx="1"/>
          </p:cNvCxnSpPr>
          <p:nvPr/>
        </p:nvCxnSpPr>
        <p:spPr>
          <a:xfrm>
            <a:off x="4028440" y="2572385"/>
            <a:ext cx="798830" cy="2012315"/>
          </a:xfrm>
          <a:prstGeom prst="curvedConnector3">
            <a:avLst>
              <a:gd name="adj1" fmla="val 3418"/>
            </a:avLst>
          </a:prstGeom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827271" y="3655695"/>
            <a:ext cx="104140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SaveState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曲线连接符 24"/>
          <p:cNvCxnSpPr>
            <a:endCxn id="27" idx="1"/>
          </p:cNvCxnSpPr>
          <p:nvPr/>
        </p:nvCxnSpPr>
        <p:spPr>
          <a:xfrm rot="5400000" flipV="1">
            <a:off x="3811270" y="2792730"/>
            <a:ext cx="1233805" cy="798830"/>
          </a:xfrm>
          <a:prstGeom prst="curvedConnector2">
            <a:avLst/>
          </a:prstGeom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852353" y="2880360"/>
            <a:ext cx="10166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HelpState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28"/>
          <p:cNvCxnSpPr>
            <a:endCxn id="28" idx="1"/>
          </p:cNvCxnSpPr>
          <p:nvPr/>
        </p:nvCxnSpPr>
        <p:spPr>
          <a:xfrm>
            <a:off x="4029710" y="2635250"/>
            <a:ext cx="822960" cy="398780"/>
          </a:xfrm>
          <a:prstGeom prst="curvedConnector3">
            <a:avLst>
              <a:gd name="adj1" fmla="val 2237"/>
            </a:avLst>
          </a:prstGeom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43463" y="2012950"/>
            <a:ext cx="110299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MenuState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26953" y="1242695"/>
            <a:ext cx="98742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PlayState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曲线连接符 31"/>
          <p:cNvCxnSpPr/>
          <p:nvPr/>
        </p:nvCxnSpPr>
        <p:spPr>
          <a:xfrm flipV="1">
            <a:off x="4028440" y="2166620"/>
            <a:ext cx="815340" cy="468630"/>
          </a:xfrm>
          <a:prstGeom prst="curvedConnector3">
            <a:avLst>
              <a:gd name="adj1" fmla="val 1791"/>
            </a:avLst>
          </a:prstGeom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endCxn id="31" idx="1"/>
          </p:cNvCxnSpPr>
          <p:nvPr/>
        </p:nvCxnSpPr>
        <p:spPr>
          <a:xfrm rot="16200000">
            <a:off x="3840480" y="1585595"/>
            <a:ext cx="1176020" cy="797560"/>
          </a:xfrm>
          <a:prstGeom prst="curvedConnector2">
            <a:avLst/>
          </a:prstGeom>
          <a:ln w="28575" cmpd="sng"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99213" y="779145"/>
            <a:ext cx="71310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Player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99531" y="1242695"/>
            <a:ext cx="122047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Background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99213" y="1706245"/>
            <a:ext cx="577215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HUD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61790" y="2268220"/>
            <a:ext cx="1296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继承</a:t>
            </a:r>
            <a:endParaRPr lang="zh-CN" altLang="en-US" sz="1000"/>
          </a:p>
        </p:txBody>
      </p:sp>
      <p:cxnSp>
        <p:nvCxnSpPr>
          <p:cNvPr id="38" name="曲线连接符 37"/>
          <p:cNvCxnSpPr>
            <a:stCxn id="31" idx="3"/>
            <a:endCxn id="34" idx="1"/>
          </p:cNvCxnSpPr>
          <p:nvPr/>
        </p:nvCxnSpPr>
        <p:spPr>
          <a:xfrm flipV="1">
            <a:off x="5814695" y="932815"/>
            <a:ext cx="584835" cy="463550"/>
          </a:xfrm>
          <a:prstGeom prst="curvedConnector3">
            <a:avLst>
              <a:gd name="adj1" fmla="val -4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5814695" y="1396365"/>
            <a:ext cx="584835" cy="463550"/>
          </a:xfrm>
          <a:prstGeom prst="curvedConnector3">
            <a:avLst>
              <a:gd name="adj1" fmla="val 3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endCxn id="35" idx="1"/>
          </p:cNvCxnSpPr>
          <p:nvPr/>
        </p:nvCxnSpPr>
        <p:spPr>
          <a:xfrm flipV="1">
            <a:off x="5814695" y="1396365"/>
            <a:ext cx="584835" cy="3175"/>
          </a:xfrm>
          <a:prstGeom prst="curvedConnector3">
            <a:avLst>
              <a:gd name="adj1" fmla="val 50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835015" y="1391285"/>
            <a:ext cx="1296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组合</a:t>
            </a:r>
            <a:endParaRPr lang="en-US" altLang="zh-CN" sz="1000"/>
          </a:p>
        </p:txBody>
      </p:sp>
      <p:sp>
        <p:nvSpPr>
          <p:cNvPr id="43" name="矩形 42"/>
          <p:cNvSpPr/>
          <p:nvPr/>
        </p:nvSpPr>
        <p:spPr>
          <a:xfrm>
            <a:off x="7653021" y="319405"/>
            <a:ext cx="97409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Inventory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53021" y="789940"/>
            <a:ext cx="96012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Animator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曲线连接符 44"/>
          <p:cNvCxnSpPr>
            <a:stCxn id="34" idx="3"/>
            <a:endCxn id="43" idx="1"/>
          </p:cNvCxnSpPr>
          <p:nvPr/>
        </p:nvCxnSpPr>
        <p:spPr>
          <a:xfrm flipV="1">
            <a:off x="7112635" y="473075"/>
            <a:ext cx="540385" cy="459740"/>
          </a:xfrm>
          <a:prstGeom prst="curvedConnector3">
            <a:avLst>
              <a:gd name="adj1" fmla="val 500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endCxn id="44" idx="1"/>
          </p:cNvCxnSpPr>
          <p:nvPr/>
        </p:nvCxnSpPr>
        <p:spPr>
          <a:xfrm>
            <a:off x="7131050" y="943610"/>
            <a:ext cx="521970" cy="31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976745" y="534035"/>
            <a:ext cx="1296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组合</a:t>
            </a:r>
            <a:endParaRPr lang="en-US" altLang="zh-CN" sz="1000"/>
          </a:p>
        </p:txBody>
      </p:sp>
      <p:cxnSp>
        <p:nvCxnSpPr>
          <p:cNvPr id="48" name="曲线连接符 47"/>
          <p:cNvCxnSpPr>
            <a:stCxn id="10" idx="3"/>
            <a:endCxn id="15" idx="1"/>
          </p:cNvCxnSpPr>
          <p:nvPr/>
        </p:nvCxnSpPr>
        <p:spPr>
          <a:xfrm>
            <a:off x="3125470" y="2166620"/>
            <a:ext cx="274320" cy="405765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chemeClr val="accent2">
                <a:lumMod val="60000"/>
                <a:lumOff val="40000"/>
              </a:schemeClr>
            </a:solidFill>
            <a:prstDash val="sysDash"/>
            <a:miter lim="800000"/>
            <a:headEnd type="none"/>
            <a:tailEnd type="arrow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任意多边形 52"/>
          <p:cNvSpPr/>
          <p:nvPr/>
        </p:nvSpPr>
        <p:spPr>
          <a:xfrm>
            <a:off x="3472815" y="1515110"/>
            <a:ext cx="3392006" cy="3351597"/>
          </a:xfrm>
          <a:custGeom>
            <a:avLst/>
            <a:gdLst>
              <a:gd name="connsiteX0" fmla="*/ 2891 w 5341"/>
              <a:gd name="connsiteY0" fmla="*/ 0 h 5278"/>
              <a:gd name="connsiteX1" fmla="*/ 5247 w 5341"/>
              <a:gd name="connsiteY1" fmla="*/ 1972 h 5278"/>
              <a:gd name="connsiteX2" fmla="*/ 4763 w 5341"/>
              <a:gd name="connsiteY2" fmla="*/ 4679 h 5278"/>
              <a:gd name="connsiteX3" fmla="*/ 0 w 5341"/>
              <a:gd name="connsiteY3" fmla="*/ 4980 h 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2" h="5278">
                <a:moveTo>
                  <a:pt x="2891" y="0"/>
                </a:moveTo>
                <a:cubicBezTo>
                  <a:pt x="3558" y="478"/>
                  <a:pt x="5146" y="1003"/>
                  <a:pt x="5247" y="1972"/>
                </a:cubicBezTo>
                <a:cubicBezTo>
                  <a:pt x="5348" y="2941"/>
                  <a:pt x="5532" y="3592"/>
                  <a:pt x="4763" y="4679"/>
                </a:cubicBezTo>
                <a:cubicBezTo>
                  <a:pt x="3994" y="5766"/>
                  <a:pt x="595" y="5057"/>
                  <a:pt x="0" y="4980"/>
                </a:cubicBezTo>
              </a:path>
            </a:pathLst>
          </a:cu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 w="med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3080385" y="1515110"/>
            <a:ext cx="3770798" cy="3523862"/>
          </a:xfrm>
          <a:custGeom>
            <a:avLst/>
            <a:gdLst>
              <a:gd name="connsiteX0" fmla="*/ 3509 w 5938"/>
              <a:gd name="connsiteY0" fmla="*/ 0 h 5549"/>
              <a:gd name="connsiteX1" fmla="*/ 5865 w 5938"/>
              <a:gd name="connsiteY1" fmla="*/ 1972 h 5549"/>
              <a:gd name="connsiteX2" fmla="*/ 5314 w 5938"/>
              <a:gd name="connsiteY2" fmla="*/ 5264 h 5549"/>
              <a:gd name="connsiteX3" fmla="*/ 0 w 5938"/>
              <a:gd name="connsiteY3" fmla="*/ 3911 h 5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8" h="5549">
                <a:moveTo>
                  <a:pt x="3509" y="0"/>
                </a:moveTo>
                <a:cubicBezTo>
                  <a:pt x="4176" y="478"/>
                  <a:pt x="5764" y="1003"/>
                  <a:pt x="5865" y="1972"/>
                </a:cubicBezTo>
                <a:cubicBezTo>
                  <a:pt x="5966" y="2941"/>
                  <a:pt x="6083" y="4177"/>
                  <a:pt x="5314" y="5264"/>
                </a:cubicBezTo>
                <a:cubicBezTo>
                  <a:pt x="4545" y="6351"/>
                  <a:pt x="595" y="3988"/>
                  <a:pt x="0" y="3911"/>
                </a:cubicBezTo>
              </a:path>
            </a:pathLst>
          </a:cu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 w="med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64985" y="2817495"/>
            <a:ext cx="1296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聚合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1772286" y="3034030"/>
            <a:ext cx="1998980" cy="3067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GameObjectManager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曲线连接符 7"/>
          <p:cNvCxnSpPr>
            <a:endCxn id="5" idx="1"/>
          </p:cNvCxnSpPr>
          <p:nvPr/>
        </p:nvCxnSpPr>
        <p:spPr>
          <a:xfrm>
            <a:off x="880745" y="2575560"/>
            <a:ext cx="891540" cy="612140"/>
          </a:xfrm>
          <a:prstGeom prst="curvedConnector3">
            <a:avLst>
              <a:gd name="adj1" fmla="val 500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en-US" altLang="zh-CN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On-screen Show (16:9)</PresentationFormat>
  <Paragraphs>94</Paragraphs>
  <Slides>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Yowe</cp:lastModifiedBy>
  <cp:revision>5</cp:revision>
  <dcterms:created xsi:type="dcterms:W3CDTF">2025-07-02T09:46:30Z</dcterms:created>
  <dcterms:modified xsi:type="dcterms:W3CDTF">2025-07-02T09:46:30Z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EA63AFC4B898C6BFF5FF64681F6003B0_43</vt:lpwstr>
  </property>
  <property fmtid="{D5CDD505-2E9C-101B-9397-08002B2CF9AE}" pid="3" name="KSOProductBuildVer">
    <vt:lpwstr>2052-12.1.21861.21861</vt:lpwstr>
  </property>
</Properties>
</file>