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erfil urbano de Manhattan">
            <a:extLst>
              <a:ext uri="{FF2B5EF4-FFF2-40B4-BE49-F238E27FC236}">
                <a16:creationId xmlns:a16="http://schemas.microsoft.com/office/drawing/2014/main" id="{6CE12103-B39A-46F1-A8A2-9F2CF8A33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19588A-2C71-40EC-AA36-74C3A87D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TAREA 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2F9131-A5DA-4650-A23B-C2172033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Yoel Fernández Suárez</a:t>
            </a:r>
          </a:p>
          <a:p>
            <a:r>
              <a:rPr lang="es-ES" dirty="0">
                <a:solidFill>
                  <a:srgbClr val="FFFFFF"/>
                </a:solidFill>
              </a:rPr>
              <a:t>Daniel García Castro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F8BF94-715C-4AC3-A0B5-66A3E436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s-ES" dirty="0"/>
              <a:t>Repositorio GitHub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é es GitHub y por qué es útil al aprender programación | HACK A BOSS">
            <a:extLst>
              <a:ext uri="{FF2B5EF4-FFF2-40B4-BE49-F238E27FC236}">
                <a16:creationId xmlns:a16="http://schemas.microsoft.com/office/drawing/2014/main" id="{C10CDC3B-AA74-453C-B740-E3284A60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56" y="3086100"/>
            <a:ext cx="5611055" cy="31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BE62F51-EDF9-489F-ADEB-A979F3A4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541" y="3825210"/>
            <a:ext cx="4578003" cy="2315659"/>
          </a:xfrm>
        </p:spPr>
        <p:txBody>
          <a:bodyPr>
            <a:normAutofit/>
          </a:bodyPr>
          <a:lstStyle/>
          <a:p>
            <a:r>
              <a:rPr lang="en-US" dirty="0"/>
              <a:t>https://github.com/YowiF/Docker.git</a:t>
            </a:r>
          </a:p>
        </p:txBody>
      </p:sp>
    </p:spTree>
    <p:extLst>
      <p:ext uri="{BB962C8B-B14F-4D97-AF65-F5344CB8AC3E}">
        <p14:creationId xmlns:p14="http://schemas.microsoft.com/office/powerpoint/2010/main" val="13779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7C99-4986-4DA0-B8FE-EED11FE0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 en la 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09CF9-0CB4-4EC7-A77F-CA3F37D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Vincular un contenedor con una imagen </a:t>
            </a:r>
            <a:r>
              <a:rPr lang="es-ES" dirty="0" err="1"/>
              <a:t>mariadb</a:t>
            </a:r>
            <a:r>
              <a:rPr lang="es-ES" dirty="0"/>
              <a:t> a un contenedor con una imagen de un cliente de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Vincular una imagen </a:t>
            </a:r>
            <a:r>
              <a:rPr lang="es-ES" dirty="0" err="1"/>
              <a:t>Dockerfile</a:t>
            </a:r>
            <a:r>
              <a:rPr lang="es-ES" dirty="0"/>
              <a:t> a un HTML y hacerla funcional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73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907FF-7E6B-487F-B93C-EFF7E799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s-ES" dirty="0"/>
              <a:t>Lo mejor del trabajo en equipo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5D85B-4572-44FD-A7D4-7FCECA2B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617220" lvl="1" indent="-342900"/>
            <a:r>
              <a:rPr lang="es-ES" dirty="0"/>
              <a:t>Mayor facilidad para resolver problemas y actividades</a:t>
            </a:r>
          </a:p>
          <a:p>
            <a:pPr marL="617220" lvl="1" indent="-342900"/>
            <a:r>
              <a:rPr lang="es-ES" dirty="0"/>
              <a:t>Menor carga de trabajo</a:t>
            </a:r>
          </a:p>
          <a:p>
            <a:pPr marL="617220" lvl="1" indent="-34290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250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192D9-029B-4FCD-96C0-DD4A3454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s-ES" dirty="0"/>
              <a:t>Lo peor del trabajo en equipo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BB5B8-B7D7-4160-BBB5-C9727EBD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Hacerlo de manera telemática</a:t>
            </a:r>
          </a:p>
        </p:txBody>
      </p:sp>
    </p:spTree>
    <p:extLst>
      <p:ext uri="{BB962C8B-B14F-4D97-AF65-F5344CB8AC3E}">
        <p14:creationId xmlns:p14="http://schemas.microsoft.com/office/powerpoint/2010/main" val="276613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8A460-0FCF-4E38-A2AA-B376E5FB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DB9EFAD-1DE1-4A4E-AD44-DD577AB2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88" y="0"/>
            <a:ext cx="11768039" cy="67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773AB1-9F40-4B7C-B1AD-5BF18B1A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UDAS Y CERTEZAS - El Mirador">
            <a:extLst>
              <a:ext uri="{FF2B5EF4-FFF2-40B4-BE49-F238E27FC236}">
                <a16:creationId xmlns:a16="http://schemas.microsoft.com/office/drawing/2014/main" id="{99FE63BC-7437-499E-85AB-0A75FB305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5" y="111069"/>
            <a:ext cx="11477625" cy="662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6866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3F3423"/>
      </a:dk2>
      <a:lt2>
        <a:srgbClr val="E8E4E2"/>
      </a:lt2>
      <a:accent1>
        <a:srgbClr val="7AA8C0"/>
      </a:accent1>
      <a:accent2>
        <a:srgbClr val="6CABA7"/>
      </a:accent2>
      <a:accent3>
        <a:srgbClr val="7BAC94"/>
      </a:accent3>
      <a:accent4>
        <a:srgbClr val="6FB074"/>
      </a:accent4>
      <a:accent5>
        <a:srgbClr val="8AAB7A"/>
      </a:accent5>
      <a:accent6>
        <a:srgbClr val="98A86A"/>
      </a:accent6>
      <a:hlink>
        <a:srgbClr val="A8765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83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TAREA DOCKER</vt:lpstr>
      <vt:lpstr>Repositorio GitHub</vt:lpstr>
      <vt:lpstr>Dificultades encontradas en la tarea</vt:lpstr>
      <vt:lpstr>Lo mejor del trabajo en equipo</vt:lpstr>
      <vt:lpstr>Lo peor del trabajo en equipo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DOCKER</dc:title>
  <dc:creator>yoelfernandezsuarez@outlook.es</dc:creator>
  <cp:lastModifiedBy>yoelfernandezsuarez@outlook.es</cp:lastModifiedBy>
  <cp:revision>1</cp:revision>
  <dcterms:created xsi:type="dcterms:W3CDTF">2022-02-03T12:55:23Z</dcterms:created>
  <dcterms:modified xsi:type="dcterms:W3CDTF">2022-02-03T13:40:12Z</dcterms:modified>
</cp:coreProperties>
</file>