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4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3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5527-5CE3-4DE7-AE40-2AB67401DE03}" type="datetimeFigureOut">
              <a:rPr lang="en-GB" smtClean="0"/>
              <a:t>17/04/2021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FC8A-5A50-43C0-BE87-0D454B6C9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83274" y="332656"/>
            <a:ext cx="0" cy="582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71600" y="3104964"/>
            <a:ext cx="66833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3528" y="2276872"/>
            <a:ext cx="461665" cy="18261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 smtClean="0"/>
              <a:t>Net Demand (GW)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3933056"/>
            <a:ext cx="7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Deficit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370372" y="2543686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Surplus </a:t>
            </a:r>
          </a:p>
          <a:p>
            <a:r>
              <a:rPr lang="en-GB" dirty="0" smtClean="0"/>
              <a:t>(~35% of demand)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91680" y="3459291"/>
            <a:ext cx="0" cy="545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75479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7436" y="719470"/>
            <a:ext cx="2560767" cy="2403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54923" y="3557337"/>
            <a:ext cx="142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Hours in year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380312" y="335149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8640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415142" y="315200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4000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548680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+50GW</a:t>
            </a:r>
          </a:p>
          <a:p>
            <a:r>
              <a:rPr lang="en-GB" sz="1200" dirty="0" smtClean="0"/>
              <a:t>~50% peak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3528" y="6012609"/>
            <a:ext cx="621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-75GW</a:t>
            </a:r>
            <a:endParaRPr lang="en-GB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83273" y="404664"/>
            <a:ext cx="2554930" cy="2700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3365" y="458223"/>
            <a:ext cx="163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Interconnector imports</a:t>
            </a:r>
            <a:endParaRPr lang="en-GB" sz="1200" dirty="0"/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 flipH="1">
            <a:off x="1403651" y="735222"/>
            <a:ext cx="956573" cy="245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8203" y="3152001"/>
            <a:ext cx="4103875" cy="3445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71600" y="980728"/>
            <a:ext cx="2566603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52135" y="1124744"/>
            <a:ext cx="2283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Demand Side Response reduction</a:t>
            </a:r>
            <a:endParaRPr lang="en-GB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788358" y="1305717"/>
            <a:ext cx="755089" cy="261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38203" y="3122966"/>
            <a:ext cx="4091537" cy="31666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642077" y="923865"/>
            <a:ext cx="1" cy="574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71599" y="1263243"/>
            <a:ext cx="2103293" cy="18417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77196" y="3122966"/>
            <a:ext cx="3652544" cy="25343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00257" y="1944488"/>
            <a:ext cx="175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Batteries and electrically </a:t>
            </a:r>
          </a:p>
          <a:p>
            <a:r>
              <a:rPr lang="en-GB" sz="1200" dirty="0" smtClean="0"/>
              <a:t>connected storage use</a:t>
            </a:r>
            <a:endParaRPr lang="en-GB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2543447" y="2143190"/>
            <a:ext cx="748187" cy="309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24" idx="2"/>
          </p:cNvCxnSpPr>
          <p:nvPr/>
        </p:nvCxnSpPr>
        <p:spPr>
          <a:xfrm>
            <a:off x="4713300" y="3628495"/>
            <a:ext cx="291644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51588" y="3368025"/>
            <a:ext cx="257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Use electricity instead of gas in homes</a:t>
            </a:r>
            <a:endParaRPr lang="en-GB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5966845" y="4437112"/>
            <a:ext cx="166289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98993" y="3861048"/>
            <a:ext cx="146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Electrolysis creation </a:t>
            </a:r>
          </a:p>
          <a:p>
            <a:r>
              <a:rPr lang="en-GB" sz="1200" dirty="0" smtClean="0"/>
              <a:t>of hydrogen</a:t>
            </a:r>
            <a:endParaRPr lang="en-GB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516216" y="4869160"/>
            <a:ext cx="1138707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01493" y="4544773"/>
            <a:ext cx="83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Store heat</a:t>
            </a:r>
            <a:endParaRPr lang="en-GB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001732" y="5023196"/>
            <a:ext cx="59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Curtail</a:t>
            </a:r>
            <a:endParaRPr lang="en-GB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832858" y="1428470"/>
            <a:ext cx="1747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Variable renewables only</a:t>
            </a:r>
            <a:endParaRPr lang="en-GB" sz="12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3447" y="1705469"/>
            <a:ext cx="531446" cy="25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14584" y="2862987"/>
            <a:ext cx="191827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19950" y="291301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Nuclear and Geothermal</a:t>
            </a:r>
            <a:endParaRPr lang="en-GB" sz="12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983273" y="2060848"/>
            <a:ext cx="89044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73447" y="1684719"/>
            <a:ext cx="788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Hydrogen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971600" y="2538282"/>
            <a:ext cx="1440160" cy="54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20961" y="217532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Gas/CCS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45608" y="259248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CHP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3300" y="6154270"/>
            <a:ext cx="1616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Interconnector exports</a:t>
            </a:r>
            <a:endParaRPr lang="en-GB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53766" y="5877272"/>
            <a:ext cx="647966" cy="41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8767" y="5380283"/>
            <a:ext cx="164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Demand Side Response</a:t>
            </a:r>
          </a:p>
          <a:p>
            <a:r>
              <a:rPr lang="en-GB" sz="1200" dirty="0" smtClean="0"/>
              <a:t>increase</a:t>
            </a:r>
            <a:endParaRPr lang="en-GB" sz="1200" dirty="0"/>
          </a:p>
        </p:txBody>
      </p:sp>
      <p:cxnSp>
        <p:nvCxnSpPr>
          <p:cNvPr id="53" name="Straight Arrow Connector 52"/>
          <p:cNvCxnSpPr>
            <a:stCxn id="51" idx="3"/>
          </p:cNvCxnSpPr>
          <p:nvPr/>
        </p:nvCxnSpPr>
        <p:spPr>
          <a:xfrm flipV="1">
            <a:off x="5924282" y="5161695"/>
            <a:ext cx="429484" cy="4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292081" y="4556401"/>
            <a:ext cx="674764" cy="265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38203" y="4638327"/>
            <a:ext cx="175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Batteries and electrically </a:t>
            </a:r>
          </a:p>
          <a:p>
            <a:r>
              <a:rPr lang="en-GB" sz="1200" dirty="0" smtClean="0"/>
              <a:t>connected storage store</a:t>
            </a:r>
            <a:endParaRPr lang="en-GB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538203" y="3122966"/>
            <a:ext cx="4116720" cy="2889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2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73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Firkins</dc:creator>
  <cp:lastModifiedBy>Tony Firkins</cp:lastModifiedBy>
  <cp:revision>15</cp:revision>
  <cp:lastPrinted>2020-04-02T09:54:52Z</cp:lastPrinted>
  <dcterms:created xsi:type="dcterms:W3CDTF">2020-04-02T09:10:49Z</dcterms:created>
  <dcterms:modified xsi:type="dcterms:W3CDTF">2021-04-17T07:48:41Z</dcterms:modified>
</cp:coreProperties>
</file>