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44d869560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44d869560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24e3b8e21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24e3b8e21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47a06aee2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47a06aee2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447a06aee2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447a06aee2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44d86956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44d86956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44d869560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44d869560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44d869560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44d869560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44d869560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44d869560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44d869560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44d869560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24e3b8e2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24e3b8e2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9" Type="http://schemas.openxmlformats.org/officeDocument/2006/relationships/image" Target="../media/image11.jpg"/><Relationship Id="rId5" Type="http://schemas.openxmlformats.org/officeDocument/2006/relationships/image" Target="../media/image13.png"/><Relationship Id="rId6" Type="http://schemas.openxmlformats.org/officeDocument/2006/relationships/image" Target="../media/image9.png"/><Relationship Id="rId7" Type="http://schemas.openxmlformats.org/officeDocument/2006/relationships/image" Target="../media/image4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BidWinner 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7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Safe &amp; Secure Online Auction Site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Yehan Banura Kapurubandara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G20943498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r>
              <a:rPr lang="en-GB"/>
              <a:t> </a:t>
            </a:r>
            <a:endParaRPr/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BidWinner was created with these problems in mind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Let’s get to the demonstration</a:t>
            </a:r>
            <a:endParaRPr/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3750" y="2195046"/>
            <a:ext cx="2035450" cy="20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727650" y="934725"/>
            <a:ext cx="7688700" cy="9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 </a:t>
            </a:r>
            <a:br>
              <a:rPr lang="en-GB"/>
            </a:br>
            <a:r>
              <a:rPr lang="en-GB"/>
              <a:t>Any Questions?</a:t>
            </a:r>
            <a:endParaRPr/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9225" y="1865925"/>
            <a:ext cx="5945549" cy="29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582050" y="20944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Online auction sites have </a:t>
            </a:r>
            <a:r>
              <a:rPr lang="en-GB"/>
              <a:t>revolutionized the way we buy and sell goods.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Provides a vast marketplace which is accessible to millions of people.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These </a:t>
            </a:r>
            <a:r>
              <a:rPr lang="en-GB"/>
              <a:t>websites</a:t>
            </a:r>
            <a:r>
              <a:rPr lang="en-GB"/>
              <a:t> are exploited by scammers 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4000" y="1853850"/>
            <a:ext cx="1586048" cy="892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1822" y="3455575"/>
            <a:ext cx="1490401" cy="84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are online auction sites popular targets ?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Online auction sites attracts a diverse and large range of buyers and sellers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online </a:t>
            </a:r>
            <a:r>
              <a:rPr lang="en-GB"/>
              <a:t>environment provides anonymity for scammers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Auctions can involve high value items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Impact of online scams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Victims of online scams suffer significant financial loss.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Being deceived can cause emotional stress.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Reputation of some websites are tarnished.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 importance of mitigating online scams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Protecting money of innocent users.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Retaining the </a:t>
            </a:r>
            <a:r>
              <a:rPr lang="en-GB"/>
              <a:t>trust of online auction sites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Understanding ways to mitigate these scams are good for self empowerment.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Percentage of online scams among others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5163" y="1998500"/>
            <a:ext cx="4477274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Common Online scams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Non delivery Scams 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Seller fails to deliver after purchase has gone through.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Tips to mitigate;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Check sellers feedback and ratings 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Use Secure payment methods that offer buyer protection 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Be cautious of deals that seem </a:t>
            </a:r>
            <a:r>
              <a:rPr lang="en-GB"/>
              <a:t>too</a:t>
            </a:r>
            <a:r>
              <a:rPr lang="en-GB"/>
              <a:t> good to be true.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0825" y="2327375"/>
            <a:ext cx="1318650" cy="131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727650" y="1611875"/>
            <a:ext cx="7688700" cy="29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Counterfeit or </a:t>
            </a:r>
            <a:r>
              <a:rPr b="1" lang="en-GB"/>
              <a:t>Misrepresented</a:t>
            </a:r>
            <a:r>
              <a:rPr b="1" lang="en-GB"/>
              <a:t> items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Sellers list fake or misrepresented items to trick buyers into buying a product.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Tips to mitigate;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Examine item descriptions and photos carefully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Research the products details before buying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If possible, request additional information from seller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9250" y="2462938"/>
            <a:ext cx="2086750" cy="160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727650" y="1310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Technologies used </a:t>
            </a: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275" y="2242025"/>
            <a:ext cx="1064124" cy="1064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8351" y="3550775"/>
            <a:ext cx="778552" cy="778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24625" y="2384824"/>
            <a:ext cx="748449" cy="748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17048" y="3719150"/>
            <a:ext cx="1647251" cy="46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86675" y="3682525"/>
            <a:ext cx="1985761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01025" y="2148050"/>
            <a:ext cx="1772449" cy="1252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581400" y="2320277"/>
            <a:ext cx="1890581" cy="106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