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2d27eb129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2d27eb129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2d27eb129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2d27eb129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f3146cb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2f3146cb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2d27eb129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2d27eb129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d27eb129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2d27eb129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d27eb129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d27eb129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d27eb129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2d27eb129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2f3146cbd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2f3146cbd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2f3146cbd_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2f3146cbd_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2d27eb129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2d27eb129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貪吃蛇遊戲</a:t>
            </a:r>
            <a:endParaRPr sz="60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121145"/>
            <a:ext cx="53613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第46組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組員: 林祐儀、</a:t>
            </a:r>
            <a:r>
              <a:rPr lang="zh-TW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林鈺婕</a:t>
            </a:r>
            <a:r>
              <a:rPr lang="zh-TW" sz="1800"/>
              <a:t>、</a:t>
            </a:r>
            <a:r>
              <a:rPr lang="zh-TW" sz="1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鄭淳語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>
                <a:latin typeface="Calibri"/>
                <a:ea typeface="Calibri"/>
                <a:cs typeface="Calibri"/>
                <a:sym typeface="Calibri"/>
              </a:rPr>
              <a:t>難點二 : 有時候炸彈或是蘋果會直接出現在蛇身上，抑或是炸彈出現在蛇前進方向的下一格</a:t>
            </a:r>
            <a:endParaRPr sz="2500"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解決方法 : 我們先判定在下一個時間段，蛇的身體會佔用的格子，如果新的炸彈或是蘋果生成在那些格子上面，就重新生成一個新的，直到不會出現在蛇的身體上為止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Calibri"/>
                <a:ea typeface="Calibri"/>
                <a:cs typeface="Calibri"/>
                <a:sym typeface="Calibri"/>
              </a:rPr>
              <a:t>難點三 : 從啟動畫面切換到遊戲畫面後，蛇會變成一次移動兩步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解決方法 : 改變切換遊戲畫面的方式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專案簡介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472950"/>
            <a:ext cx="7505700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遊戲有分Easy、Normal跟Hard三種難度，每一種難度的蛇速度不一樣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蛇一開始會有3節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利用鍵盤上的方向鍵(上、下、左、右)來控制蛇的移動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蛇每吃到一顆蘋果就會增長一節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蛇每吃到一顆蘋果就會生成出新的蘋果和炸彈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蛇只要吃到炸彈、碰到自己或牆壁就會遊戲結束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專案簡介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024350" y="2037425"/>
            <a:ext cx="1892100" cy="70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難度選擇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3618000" y="2037425"/>
            <a:ext cx="1892100" cy="70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主要遊戲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211650" y="2037425"/>
            <a:ext cx="1892100" cy="70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遊戲結束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15"/>
          <p:cNvCxnSpPr>
            <a:stCxn id="141" idx="3"/>
            <a:endCxn id="142" idx="1"/>
          </p:cNvCxnSpPr>
          <p:nvPr/>
        </p:nvCxnSpPr>
        <p:spPr>
          <a:xfrm>
            <a:off x="2916450" y="2390825"/>
            <a:ext cx="70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5"/>
          <p:cNvCxnSpPr>
            <a:stCxn id="142" idx="3"/>
            <a:endCxn id="143" idx="1"/>
          </p:cNvCxnSpPr>
          <p:nvPr/>
        </p:nvCxnSpPr>
        <p:spPr>
          <a:xfrm>
            <a:off x="5510100" y="2390825"/>
            <a:ext cx="70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5"/>
          <p:cNvCxnSpPr>
            <a:endCxn id="141" idx="2"/>
          </p:cNvCxnSpPr>
          <p:nvPr/>
        </p:nvCxnSpPr>
        <p:spPr>
          <a:xfrm flipH="1">
            <a:off x="1970400" y="2743625"/>
            <a:ext cx="4871700" cy="600"/>
          </a:xfrm>
          <a:prstGeom prst="bentConnector4">
            <a:avLst>
              <a:gd name="adj1" fmla="val -32"/>
              <a:gd name="adj2" fmla="val 397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5"/>
          <p:cNvSpPr/>
          <p:nvPr/>
        </p:nvSpPr>
        <p:spPr>
          <a:xfrm>
            <a:off x="6211650" y="3201125"/>
            <a:ext cx="1892100" cy="706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關閉視窗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15"/>
          <p:cNvCxnSpPr/>
          <p:nvPr/>
        </p:nvCxnSpPr>
        <p:spPr>
          <a:xfrm>
            <a:off x="7483500" y="2744225"/>
            <a:ext cx="0" cy="4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819150" y="1472950"/>
            <a:ext cx="7505700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遊戲分為Easy、Normal跟Hard三種難度</a:t>
            </a:r>
            <a:br>
              <a:rPr lang="zh-TW" sz="1800"/>
            </a:br>
            <a:r>
              <a:rPr lang="zh-TW" sz="1800"/>
              <a:t>每一種難度的蛇速度不一樣</a:t>
            </a:r>
            <a:endParaRPr sz="1800"/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透過游標移動顯示不同難度的最高紀錄</a:t>
            </a:r>
            <a:endParaRPr sz="18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0" y="1271437"/>
            <a:ext cx="3023999" cy="260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難度選擇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819150" y="1472950"/>
            <a:ext cx="7505700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蛇一開始會有3節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鍵盤方向鍵(上、下、左、右)控制蛇的移動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蛇每吃到一顆蘋果會增長一節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當蘋果被吃掉會生成出新的蘋果和炸彈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蛇吃到炸彈、碰到自己或牆壁就會遊戲結束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0" y="1249238"/>
            <a:ext cx="3024000" cy="264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主要遊戲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819150" y="1472950"/>
            <a:ext cx="7505700" cy="29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本次分數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根據分數多寡給予相對應的評語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若為新紀錄，顯示Highest Score!!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選擇RESTART重新開始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選擇EXIT關閉遊戲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0000" y="1217925"/>
            <a:ext cx="3024001" cy="260442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遊戲結束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Class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Diagram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275" y="231750"/>
            <a:ext cx="5850001" cy="4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遇到的困難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19150" y="1515575"/>
            <a:ext cx="7505700" cy="2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如何讓蘋果跟炸彈的位置出現在固定的方格上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有時候炸彈或是蘋果會直接出現在蛇身上，抑或是炸彈出現在蛇前進方向的下一格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zh-TW" sz="1800"/>
              <a:t>從啟動畫面切換到遊戲畫面後，蛇會變成一次移動兩步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50">
                <a:latin typeface="Calibri"/>
                <a:ea typeface="Calibri"/>
                <a:cs typeface="Calibri"/>
                <a:sym typeface="Calibri"/>
              </a:rPr>
              <a:t>難點一 : 如何讓蘋果跟炸彈的位置出現在固定的方格上</a:t>
            </a:r>
            <a:endParaRPr sz="225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/>
              <a:t>解決方法 : 在創建遊戲介面的時候，就先將整個畫面切成同樣大小的小正方格，以方便後續為各種動作進行判定。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如螢幕大小 (16:9)</PresentationFormat>
  <Paragraphs>43</Paragraphs>
  <Slides>11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Nunito</vt:lpstr>
      <vt:lpstr>Shift</vt:lpstr>
      <vt:lpstr>貪吃蛇遊戲</vt:lpstr>
      <vt:lpstr>專案簡介</vt:lpstr>
      <vt:lpstr>專案簡介</vt:lpstr>
      <vt:lpstr>難度選擇</vt:lpstr>
      <vt:lpstr>主要遊戲</vt:lpstr>
      <vt:lpstr>遊戲結束</vt:lpstr>
      <vt:lpstr>Class  Diagram </vt:lpstr>
      <vt:lpstr>遇到的困難</vt:lpstr>
      <vt:lpstr>難點一 : 如何讓蘋果跟炸彈的位置出現在固定的方格上 </vt:lpstr>
      <vt:lpstr>難點二 : 有時候炸彈或是蘋果會直接出現在蛇身上，抑或是炸彈出現在蛇前進方向的下一格</vt:lpstr>
      <vt:lpstr>難點三 : 從啟動畫面切換到遊戲畫面後，蛇會變成一次移動兩步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林鈺婕</cp:lastModifiedBy>
  <cp:revision>1</cp:revision>
  <dcterms:modified xsi:type="dcterms:W3CDTF">2024-06-12T08:24:06Z</dcterms:modified>
</cp:coreProperties>
</file>