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9" r:id="rId4"/>
    <p:sldId id="281" r:id="rId5"/>
    <p:sldId id="291" r:id="rId6"/>
    <p:sldId id="284" r:id="rId7"/>
    <p:sldId id="285" r:id="rId8"/>
    <p:sldId id="293" r:id="rId9"/>
    <p:sldId id="287" r:id="rId10"/>
    <p:sldId id="288" r:id="rId11"/>
    <p:sldId id="290" r:id="rId12"/>
    <p:sldId id="289" r:id="rId13"/>
    <p:sldId id="295" r:id="rId14"/>
    <p:sldId id="294" r:id="rId15"/>
    <p:sldId id="296" r:id="rId16"/>
    <p:sldId id="297" r:id="rId17"/>
    <p:sldId id="298" r:id="rId18"/>
    <p:sldId id="29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D30EE-719C-45B5-8DD8-01673E6134C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57499-8615-4524-98F4-A958FAA885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57499-8615-4524-98F4-A958FAA8855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EF5E-4753-4331-A5E9-50CBDAB70221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1ED-76B8-43D5-8F8D-E3349183A9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EF5E-4753-4331-A5E9-50CBDAB70221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1ED-76B8-43D5-8F8D-E3349183A9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EF5E-4753-4331-A5E9-50CBDAB70221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1ED-76B8-43D5-8F8D-E3349183A9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EF5E-4753-4331-A5E9-50CBDAB70221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1ED-76B8-43D5-8F8D-E3349183A9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EF5E-4753-4331-A5E9-50CBDAB70221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1ED-76B8-43D5-8F8D-E3349183A9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EF5E-4753-4331-A5E9-50CBDAB70221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1ED-76B8-43D5-8F8D-E3349183A9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EF5E-4753-4331-A5E9-50CBDAB70221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1ED-76B8-43D5-8F8D-E3349183A9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EF5E-4753-4331-A5E9-50CBDAB70221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1ED-76B8-43D5-8F8D-E3349183A9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EF5E-4753-4331-A5E9-50CBDAB70221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1ED-76B8-43D5-8F8D-E3349183A9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EF5E-4753-4331-A5E9-50CBDAB70221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1ED-76B8-43D5-8F8D-E3349183A9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EF5E-4753-4331-A5E9-50CBDAB70221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1ED-76B8-43D5-8F8D-E3349183A9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EEF5E-4753-4331-A5E9-50CBDAB70221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351ED-76B8-43D5-8F8D-E3349183A9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9600" b="1" dirty="0"/>
              <a:t>Text 71-78</a:t>
            </a:r>
            <a:endParaRPr lang="zh-CN" altLang="en-US" sz="9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121920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b="1" dirty="0"/>
              <a:t>to a shady spot under some </a:t>
            </a:r>
            <a:r>
              <a:rPr lang="en-US" altLang="zh-CN" b="1" dirty="0" smtClean="0"/>
              <a:t>trees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到了一片树荫下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It says "No Camping" -- in case you can't </a:t>
            </a:r>
            <a:r>
              <a:rPr lang="en-US" altLang="zh-CN" b="1" dirty="0" smtClean="0"/>
              <a:t>read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上面写着‘禁止野营’－－除非你们不识字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don't be too hard on </a:t>
            </a:r>
            <a:r>
              <a:rPr lang="en-US" altLang="zh-CN" b="1" dirty="0" smtClean="0"/>
              <a:t>us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别使我们难堪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said the sheriff with a </a:t>
            </a:r>
            <a:r>
              <a:rPr lang="en-US" altLang="zh-CN" b="1" dirty="0" smtClean="0"/>
              <a:t>sneer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那位司法长官冷笑一声说道</a:t>
            </a:r>
            <a:r>
              <a:rPr lang="en-US" altLang="zh-CN" dirty="0"/>
              <a:t>)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783191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3600" b="1" dirty="0"/>
              <a:t>Lesson 74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783191"/>
            <a:ext cx="121920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b="1" dirty="0"/>
              <a:t>flew off course some time </a:t>
            </a:r>
            <a:r>
              <a:rPr lang="en-US" altLang="zh-CN" b="1" dirty="0" smtClean="0"/>
              <a:t>ago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偏离了航线不久前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It was the middle of </a:t>
            </a:r>
            <a:r>
              <a:rPr lang="en-US" altLang="zh-CN" b="1" dirty="0" smtClean="0"/>
              <a:t>winter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此时正值隆冬季节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Snow lay thick on the </a:t>
            </a:r>
            <a:r>
              <a:rPr lang="en-US" altLang="zh-CN" b="1" dirty="0" smtClean="0"/>
              <a:t>ground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地上积着厚厚的雪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was miles </a:t>
            </a:r>
            <a:r>
              <a:rPr lang="en-US" altLang="zh-CN" b="1" dirty="0" smtClean="0"/>
              <a:t>away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有数英里远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turned a suitcase into a </a:t>
            </a:r>
            <a:r>
              <a:rPr lang="en-US" altLang="zh-CN" b="1" dirty="0" smtClean="0"/>
              <a:t>bed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把提箱当作小床</a:t>
            </a:r>
            <a:r>
              <a:rPr lang="en-US" altLang="zh-CN" dirty="0"/>
              <a:t>)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783191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3600" b="1" dirty="0"/>
              <a:t>Lesson </a:t>
            </a:r>
            <a:r>
              <a:rPr lang="en-US" altLang="zh-CN" sz="3600" b="1" dirty="0" smtClean="0"/>
              <a:t>75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121920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b="1" dirty="0"/>
              <a:t>it got terribly </a:t>
            </a:r>
            <a:r>
              <a:rPr lang="en-US" altLang="zh-CN" b="1" dirty="0" smtClean="0"/>
              <a:t>cold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天冷得厉害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The woman kept as near as she could to the </a:t>
            </a:r>
            <a:r>
              <a:rPr lang="en-US" altLang="zh-CN" b="1" dirty="0" smtClean="0"/>
              <a:t>children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这位妇女尽可能地靠近孩子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she heard planes passing </a:t>
            </a:r>
            <a:r>
              <a:rPr lang="en-US" altLang="zh-CN" b="1" dirty="0" smtClean="0"/>
              <a:t>overhead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她听到头顶上有飞机飞过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wondered how she could send a </a:t>
            </a:r>
            <a:r>
              <a:rPr lang="en-US" altLang="zh-CN" b="1" dirty="0" smtClean="0"/>
              <a:t>signal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不知道怎样才能发个信号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It was not long before a helicopter arrived on the scene to rescue the survivors of the plane </a:t>
            </a:r>
            <a:r>
              <a:rPr lang="en-US" altLang="zh-CN" b="1" dirty="0" smtClean="0"/>
              <a:t>crash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不久，一架直升飞机飞抵飞机失事现场，来搭救这几个幸存者</a:t>
            </a:r>
            <a:r>
              <a:rPr lang="en-US" altLang="zh-CN" dirty="0"/>
              <a:t>).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783191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3600" b="1" dirty="0"/>
              <a:t>Lesson </a:t>
            </a:r>
            <a:r>
              <a:rPr lang="en-US" altLang="zh-CN" sz="3600" b="1" dirty="0" smtClean="0"/>
              <a:t>75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121920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b="1" dirty="0"/>
              <a:t>Macaroni</a:t>
            </a:r>
            <a:r>
              <a:rPr lang="en-US" altLang="zh-CN" dirty="0"/>
              <a:t> </a:t>
            </a:r>
            <a:r>
              <a:rPr lang="en-US" altLang="zh-CN" b="1" dirty="0"/>
              <a:t>has been grown in this area for over six hundred </a:t>
            </a:r>
            <a:r>
              <a:rPr lang="en-US" altLang="zh-CN" b="1" dirty="0" smtClean="0"/>
              <a:t>years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通心粉在这个地区已经种植了</a:t>
            </a:r>
            <a:r>
              <a:rPr lang="en-US" altLang="zh-CN" dirty="0"/>
              <a:t>600</a:t>
            </a:r>
            <a:r>
              <a:rPr lang="zh-CN" altLang="zh-CN" dirty="0"/>
              <a:t>多年了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they have been expecting a splendid crop this </a:t>
            </a:r>
            <a:r>
              <a:rPr lang="en-US" altLang="zh-CN" b="1" dirty="0" smtClean="0"/>
              <a:t>year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他们一直期待着今年获得一个大丰收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b="1" dirty="0"/>
              <a:t>earlier than </a:t>
            </a:r>
            <a:r>
              <a:rPr lang="en-US" altLang="zh-CN" b="1" dirty="0" smtClean="0"/>
              <a:t>usual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比往年开始要早些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between them, have just finished cutting three cartloads of golden brown macaroni </a:t>
            </a:r>
            <a:r>
              <a:rPr lang="en-US" altLang="zh-CN" b="1" dirty="0" smtClean="0"/>
              <a:t>stalks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他们协力割下了</a:t>
            </a:r>
            <a:r>
              <a:rPr lang="en-US" altLang="zh-CN" dirty="0"/>
              <a:t>3</a:t>
            </a:r>
            <a:r>
              <a:rPr lang="zh-CN" altLang="zh-CN" dirty="0"/>
              <a:t>车金黄色的通心粉秸</a:t>
            </a:r>
            <a:r>
              <a:rPr lang="en-US" altLang="zh-CN" dirty="0"/>
              <a:t>)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783191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3600" b="1" dirty="0"/>
              <a:t>Lesson </a:t>
            </a:r>
            <a:r>
              <a:rPr lang="en-US" altLang="zh-CN" sz="3600" b="1" dirty="0" smtClean="0"/>
              <a:t>76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346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121920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b="1" dirty="0"/>
              <a:t>The whole village has been working day and night gathering and threshing this year's crop before the September </a:t>
            </a:r>
            <a:r>
              <a:rPr lang="en-US" altLang="zh-CN" b="1" dirty="0" smtClean="0"/>
              <a:t>rains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全村的人都日夜奋战，要赶在</a:t>
            </a:r>
            <a:r>
              <a:rPr lang="en-US" altLang="zh-CN" dirty="0"/>
              <a:t>9</a:t>
            </a:r>
            <a:r>
              <a:rPr lang="zh-CN" altLang="zh-CN" dirty="0"/>
              <a:t>月的雨季之前把今年的庄稼收获上来，打完场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She has been helping her husband for thirty years </a:t>
            </a:r>
            <a:r>
              <a:rPr lang="en-US" altLang="zh-CN" b="1" dirty="0" smtClean="0"/>
              <a:t>now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三十年来，她一直在协助她的丈夫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where the crop is </a:t>
            </a:r>
            <a:r>
              <a:rPr lang="en-US" altLang="zh-CN" b="1" dirty="0" smtClean="0"/>
              <a:t>processed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通心粉被加工的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And that ends our special bulletin for </a:t>
            </a:r>
            <a:r>
              <a:rPr lang="en-US" altLang="zh-CN" b="1" dirty="0" smtClean="0"/>
              <a:t>today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我们的专题新闻节目到此结束</a:t>
            </a:r>
            <a:r>
              <a:rPr lang="en-US" altLang="zh-CN" dirty="0"/>
              <a:t>)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783191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3600" b="1" dirty="0"/>
              <a:t>Lesson </a:t>
            </a:r>
            <a:r>
              <a:rPr lang="en-US" altLang="zh-CN" sz="3600" b="1" dirty="0" smtClean="0"/>
              <a:t>76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121920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b="1" dirty="0"/>
              <a:t>The mummy of an Egyptian </a:t>
            </a:r>
            <a:r>
              <a:rPr lang="en-US" altLang="zh-CN" b="1" dirty="0" smtClean="0"/>
              <a:t>woman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一位埃及妇女的木乃伊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The mummy is that of </a:t>
            </a:r>
            <a:r>
              <a:rPr lang="en-US" altLang="zh-CN" b="1" dirty="0" err="1" smtClean="0"/>
              <a:t>Shepenmut</a:t>
            </a:r>
            <a:endParaRPr lang="en-US" altLang="zh-CN" b="1" dirty="0" smtClean="0"/>
          </a:p>
          <a:p>
            <a:r>
              <a:rPr lang="en-US" altLang="zh-CN" dirty="0" smtClean="0"/>
              <a:t>(</a:t>
            </a:r>
            <a:r>
              <a:rPr lang="zh-CN" altLang="zh-CN" dirty="0"/>
              <a:t>那是赛潘姆特</a:t>
            </a:r>
            <a:r>
              <a:rPr lang="en-US" altLang="zh-CN" dirty="0" err="1"/>
              <a:t>Shepenmut</a:t>
            </a:r>
            <a:r>
              <a:rPr lang="zh-CN" altLang="zh-CN" dirty="0"/>
              <a:t>的木乃伊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As there were strange marks on the X-ray plates taken of the </a:t>
            </a:r>
            <a:r>
              <a:rPr lang="en-US" altLang="zh-CN" b="1" dirty="0" smtClean="0"/>
              <a:t>mummy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由于在给这个木乃伊拍摄的</a:t>
            </a:r>
            <a:r>
              <a:rPr lang="en-US" altLang="zh-CN" dirty="0"/>
              <a:t>X</a:t>
            </a:r>
            <a:r>
              <a:rPr lang="zh-CN" altLang="zh-CN" dirty="0"/>
              <a:t>光片子上有点奇怪的斑点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whether the woman</a:t>
            </a:r>
            <a:r>
              <a:rPr lang="en-US" altLang="zh-CN" dirty="0"/>
              <a:t> </a:t>
            </a:r>
            <a:r>
              <a:rPr lang="en-US" altLang="zh-CN" b="1" dirty="0"/>
              <a:t>died of a rare </a:t>
            </a:r>
            <a:r>
              <a:rPr lang="en-US" altLang="zh-CN" b="1" dirty="0" smtClean="0"/>
              <a:t>disease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这位妇女是否死于一种罕见的疾病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The only way to do this was to </a:t>
            </a:r>
            <a:r>
              <a:rPr lang="en-US" altLang="zh-CN" b="1" dirty="0" smtClean="0"/>
              <a:t>operate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搞清的唯一办法就是手术</a:t>
            </a:r>
            <a:r>
              <a:rPr lang="en-US" altLang="zh-CN" dirty="0"/>
              <a:t>)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78319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b="1" dirty="0"/>
              <a:t>Lesson </a:t>
            </a:r>
            <a:r>
              <a:rPr lang="en-US" altLang="zh-CN" sz="3600" b="1" dirty="0" smtClean="0"/>
              <a:t>77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740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121920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b="1" dirty="0"/>
              <a:t>proved to be very difficult because of the hard resin which covered the skin </a:t>
            </a:r>
            <a:endParaRPr lang="en-US" altLang="zh-CN" b="1" dirty="0" smtClean="0"/>
          </a:p>
          <a:p>
            <a:r>
              <a:rPr lang="en-US" altLang="zh-CN" dirty="0" smtClean="0"/>
              <a:t>(</a:t>
            </a:r>
            <a:r>
              <a:rPr lang="zh-CN" altLang="zh-CN" dirty="0"/>
              <a:t>证实非常难做，由于覆盖在皮肤上的硬硬的树脂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removed a section of the </a:t>
            </a:r>
            <a:r>
              <a:rPr lang="en-US" altLang="zh-CN" b="1" dirty="0" smtClean="0"/>
              <a:t>mummy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从木乃伊身上取下一个切片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a small wax figure of the god </a:t>
            </a:r>
            <a:r>
              <a:rPr lang="en-US" altLang="zh-CN" b="1" dirty="0" smtClean="0"/>
              <a:t>Duamutef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一个蜡制的杜瓦木特夫</a:t>
            </a:r>
            <a:r>
              <a:rPr lang="en-US" altLang="zh-CN" dirty="0"/>
              <a:t>Duamutef</a:t>
            </a:r>
            <a:r>
              <a:rPr lang="zh-CN" altLang="zh-CN" dirty="0"/>
              <a:t>神小塑像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They feared that the mummy would fall to pieces when they cut it </a:t>
            </a:r>
            <a:r>
              <a:rPr lang="en-US" altLang="zh-CN" b="1" dirty="0" smtClean="0"/>
              <a:t>open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他们曾担心在把木乃伊切开后，它会散成碎片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successfully survived the </a:t>
            </a:r>
            <a:r>
              <a:rPr lang="en-US" altLang="zh-CN" b="1" dirty="0" smtClean="0"/>
              <a:t>operation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成功地经受了这次手术</a:t>
            </a:r>
            <a:r>
              <a:rPr lang="en-US" altLang="zh-CN" dirty="0"/>
              <a:t>)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78319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b="1" dirty="0"/>
              <a:t>Lesson </a:t>
            </a:r>
            <a:r>
              <a:rPr lang="en-US" altLang="zh-CN" sz="3600" b="1" dirty="0" smtClean="0"/>
              <a:t>77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88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121920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b="1" dirty="0"/>
              <a:t>After reading an article entitled 'Cigarette Smoking and Your </a:t>
            </a:r>
            <a:r>
              <a:rPr lang="en-US" altLang="zh-CN" b="1" dirty="0" smtClean="0"/>
              <a:t>Health‘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读完一篇题为《吸烟与健康》的文章之后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to calm my </a:t>
            </a:r>
            <a:r>
              <a:rPr lang="en-US" altLang="zh-CN" b="1" dirty="0" smtClean="0"/>
              <a:t>nerves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来镇定一下自己紧张的神经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I smoked with concentration and </a:t>
            </a:r>
            <a:r>
              <a:rPr lang="en-US" altLang="zh-CN" b="1" dirty="0" smtClean="0"/>
              <a:t>pleasure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我聚精会神而又愉快地吸着这枝烟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For a whole week I did not smoke at </a:t>
            </a:r>
            <a:r>
              <a:rPr lang="en-US" altLang="zh-CN" b="1" dirty="0" smtClean="0"/>
              <a:t>all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整整一个星期我根本没有吸烟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I had all the usual symptoms of someone giving up </a:t>
            </a:r>
            <a:r>
              <a:rPr lang="en-US" altLang="zh-CN" b="1" dirty="0" smtClean="0"/>
              <a:t>smoking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我具备了戒烟者通常表现出来的所有症状</a:t>
            </a:r>
            <a:r>
              <a:rPr lang="en-US" altLang="zh-CN" dirty="0"/>
              <a:t>)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78319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b="1" dirty="0"/>
              <a:t>Lesson </a:t>
            </a:r>
            <a:r>
              <a:rPr lang="en-US" altLang="zh-CN" sz="3600" b="1" dirty="0" smtClean="0"/>
              <a:t>78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8851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121920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b="1" dirty="0"/>
              <a:t>My friends kept on offering me cigarettes and </a:t>
            </a:r>
            <a:r>
              <a:rPr lang="en-US" altLang="zh-CN" b="1" dirty="0" smtClean="0"/>
              <a:t>cigars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我的朋友们不断地向我递香烟和雪茄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made no effort to hide their </a:t>
            </a:r>
            <a:r>
              <a:rPr lang="en-US" altLang="zh-CN" b="1" dirty="0" smtClean="0"/>
              <a:t>amusement</a:t>
            </a:r>
          </a:p>
          <a:p>
            <a:r>
              <a:rPr lang="en-US" altLang="zh-CN" b="1" dirty="0" smtClean="0"/>
              <a:t>(</a:t>
            </a:r>
            <a:r>
              <a:rPr lang="zh-CN" altLang="zh-CN" dirty="0"/>
              <a:t>毫不掩饰地表现出他们对此感到非常好笑</a:t>
            </a:r>
            <a:r>
              <a:rPr lang="en-US" altLang="zh-CN" b="1" dirty="0"/>
              <a:t>)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b="1" dirty="0"/>
              <a:t>When my old friend Brian urged me to accept a cigarette, it was more than I could </a:t>
            </a:r>
            <a:r>
              <a:rPr lang="en-US" altLang="zh-CN" b="1" dirty="0" smtClean="0"/>
              <a:t>bear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当我的老朋友布赖恩极力劝我接受一枝香烟时，我再也忍不住了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things had returned to normal once </a:t>
            </a:r>
            <a:r>
              <a:rPr lang="en-US" altLang="zh-CN" b="1" dirty="0" smtClean="0"/>
              <a:t>more</a:t>
            </a:r>
          </a:p>
          <a:p>
            <a:r>
              <a:rPr lang="en-US" altLang="zh-CN" b="1" dirty="0" smtClean="0"/>
              <a:t>(</a:t>
            </a:r>
            <a:r>
              <a:rPr lang="zh-CN" altLang="zh-CN" dirty="0"/>
              <a:t>一切又都恢复了正常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/>
              <a:t>Anyway, as Brian pointed out, it is the easiest thing in the world to give up </a:t>
            </a:r>
            <a:r>
              <a:rPr lang="en-US" altLang="zh-CN" b="1" dirty="0" smtClean="0"/>
              <a:t>smoking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不管怎么说，正如布赖恩指出的那样，戒烟是世界上最容易的事情</a:t>
            </a:r>
            <a:r>
              <a:rPr lang="en-US" altLang="zh-CN" dirty="0"/>
              <a:t>)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78319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3600" b="1" dirty="0"/>
              <a:t>Lesson </a:t>
            </a:r>
            <a:r>
              <a:rPr lang="en-US" altLang="zh-CN" sz="3600" b="1" dirty="0" smtClean="0"/>
              <a:t>78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1342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121920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dirty="0"/>
              <a:t> which can be heard all over the </a:t>
            </a:r>
            <a:r>
              <a:rPr lang="en-US" altLang="zh-CN" dirty="0" smtClean="0"/>
              <a:t>world</a:t>
            </a:r>
          </a:p>
          <a:p>
            <a:r>
              <a:rPr lang="en-US" altLang="zh-CN" dirty="0" smtClean="0"/>
              <a:t>(</a:t>
            </a:r>
            <a:r>
              <a:rPr lang="zh-CN" altLang="en-US" dirty="0"/>
              <a:t>全世界都可以听到它的声音的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If the Houses of Parliament had not been burned </a:t>
            </a:r>
            <a:r>
              <a:rPr lang="en-US" altLang="zh-CN" b="1" dirty="0" smtClean="0"/>
              <a:t>down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如果不是国会大厦在</a:t>
            </a:r>
            <a:r>
              <a:rPr lang="en-US" altLang="zh-CN" dirty="0"/>
              <a:t>1834</a:t>
            </a:r>
            <a:r>
              <a:rPr lang="zh-CN" altLang="zh-CN" dirty="0"/>
              <a:t>年被焚毁的话</a:t>
            </a:r>
            <a:r>
              <a:rPr lang="en-US" altLang="zh-CN" dirty="0" smtClean="0"/>
              <a:t>)</a:t>
            </a:r>
          </a:p>
          <a:p>
            <a:r>
              <a:rPr lang="zh-CN" altLang="zh-CN" dirty="0"/>
              <a:t> </a:t>
            </a:r>
            <a:r>
              <a:rPr lang="en-US" altLang="zh-CN" b="1" dirty="0"/>
              <a:t>was responsible </a:t>
            </a:r>
            <a:r>
              <a:rPr lang="en-US" altLang="zh-CN" b="1" dirty="0" smtClean="0"/>
              <a:t>for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负责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were being </a:t>
            </a:r>
            <a:r>
              <a:rPr lang="en-US" altLang="zh-CN" b="1" dirty="0" smtClean="0"/>
              <a:t>built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正在被建造的时候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It is not only of immense size, but is extremely accurate as </a:t>
            </a:r>
            <a:r>
              <a:rPr lang="en-US" altLang="zh-CN" b="1" dirty="0" smtClean="0"/>
              <a:t>well</a:t>
            </a:r>
          </a:p>
          <a:p>
            <a:r>
              <a:rPr lang="en-US" altLang="zh-CN" b="1" dirty="0" smtClean="0"/>
              <a:t>(</a:t>
            </a:r>
            <a:r>
              <a:rPr lang="zh-CN" altLang="zh-CN" dirty="0"/>
              <a:t>它不仅外型巨大，而且走时也非常准确</a:t>
            </a:r>
            <a:r>
              <a:rPr lang="en-US" altLang="zh-CN" b="1" dirty="0"/>
              <a:t>)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78319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3600" b="1" dirty="0"/>
              <a:t>Lesson 71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121920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b="1" dirty="0"/>
              <a:t>have the clock checked twice a </a:t>
            </a:r>
            <a:r>
              <a:rPr lang="en-US" altLang="zh-CN" b="1" dirty="0" smtClean="0"/>
              <a:t>day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每天两次派人矫正此钟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microphones are connected to the clock </a:t>
            </a:r>
            <a:r>
              <a:rPr lang="en-US" altLang="zh-CN" b="1" dirty="0" smtClean="0"/>
              <a:t>tower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钟塔上接了麦克风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rarely gone </a:t>
            </a:r>
            <a:r>
              <a:rPr lang="en-US" altLang="zh-CN" b="1" dirty="0" smtClean="0"/>
              <a:t>wrong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极少出差错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it failed to give the correct </a:t>
            </a:r>
            <a:r>
              <a:rPr lang="en-US" altLang="zh-CN" b="1" dirty="0" smtClean="0"/>
              <a:t>time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它却把时间报错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slowed it </a:t>
            </a:r>
            <a:r>
              <a:rPr lang="en-US" altLang="zh-CN" b="1" dirty="0" smtClean="0"/>
              <a:t>down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把它弄慢了</a:t>
            </a:r>
            <a:r>
              <a:rPr lang="en-US" altLang="zh-CN" dirty="0"/>
              <a:t>)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78319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3600" b="1" dirty="0"/>
              <a:t>Lesson 71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121920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zh-CN" dirty="0"/>
              <a:t> </a:t>
            </a:r>
            <a:r>
              <a:rPr lang="en-US" altLang="zh-CN" b="1" dirty="0"/>
              <a:t>was the first man to drive at over 300 miles per </a:t>
            </a:r>
            <a:r>
              <a:rPr lang="en-US" altLang="zh-CN" b="1" dirty="0" smtClean="0"/>
              <a:t>hour</a:t>
            </a:r>
          </a:p>
          <a:p>
            <a:r>
              <a:rPr lang="en-US" altLang="zh-CN" b="1" dirty="0" smtClean="0"/>
              <a:t>(</a:t>
            </a:r>
            <a:r>
              <a:rPr lang="zh-CN" altLang="zh-CN" dirty="0"/>
              <a:t>是第一个以每小时超过</a:t>
            </a:r>
            <a:r>
              <a:rPr lang="en-US" altLang="zh-CN" dirty="0"/>
              <a:t>300</a:t>
            </a:r>
            <a:r>
              <a:rPr lang="zh-CN" altLang="zh-CN" dirty="0"/>
              <a:t>英里的速度驾车的人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/>
              <a:t>It was over 30 feet in length and had a 2,500-horsepower </a:t>
            </a:r>
            <a:r>
              <a:rPr lang="en-US" altLang="zh-CN" b="1" dirty="0" smtClean="0"/>
              <a:t>engine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它的车身长</a:t>
            </a:r>
            <a:r>
              <a:rPr lang="en-US" altLang="zh-CN" dirty="0"/>
              <a:t>30</a:t>
            </a:r>
            <a:r>
              <a:rPr lang="zh-CN" altLang="zh-CN" dirty="0"/>
              <a:t>英尺，有一个</a:t>
            </a:r>
            <a:r>
              <a:rPr lang="en-US" altLang="zh-CN" dirty="0"/>
              <a:t>2,500 </a:t>
            </a:r>
            <a:r>
              <a:rPr lang="zh-CN" altLang="zh-CN" dirty="0"/>
              <a:t>马力的发动机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he had great difficulty in controlling the </a:t>
            </a:r>
            <a:r>
              <a:rPr lang="en-US" altLang="zh-CN" b="1" dirty="0" smtClean="0"/>
              <a:t>car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但他很难把汽车控制住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was disappointed to </a:t>
            </a:r>
            <a:r>
              <a:rPr lang="en-US" altLang="zh-CN" b="1" dirty="0" smtClean="0"/>
              <a:t>learn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非常失望地得知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he was told that a mistake had been </a:t>
            </a:r>
            <a:r>
              <a:rPr lang="en-US" altLang="zh-CN" b="1" dirty="0" smtClean="0"/>
              <a:t>made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有人告诉他说弄错了</a:t>
            </a:r>
            <a:r>
              <a:rPr lang="en-US" altLang="zh-CN" dirty="0"/>
              <a:t>)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783191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3600" b="1" dirty="0"/>
              <a:t>Lesson 72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121920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b="1" dirty="0"/>
              <a:t>Following in his father's footsteps many years </a:t>
            </a:r>
            <a:r>
              <a:rPr lang="en-US" altLang="zh-CN" b="1" dirty="0" smtClean="0"/>
              <a:t>later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很多年之后，踏着父亲的足迹</a:t>
            </a:r>
            <a:r>
              <a:rPr lang="en-US" altLang="zh-CN" dirty="0"/>
              <a:t>)</a:t>
            </a:r>
            <a:endParaRPr lang="en-US" altLang="zh-CN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783191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3600" b="1" dirty="0"/>
              <a:t>Lesson 72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121920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b="1" dirty="0"/>
              <a:t>Children who play truant from school are </a:t>
            </a:r>
            <a:r>
              <a:rPr lang="en-US" altLang="zh-CN" b="1" dirty="0" smtClean="0"/>
              <a:t>unimaginative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逃学的孩子们都缺乏想像力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over and over </a:t>
            </a:r>
            <a:r>
              <a:rPr lang="en-US" altLang="zh-CN" b="1" dirty="0" smtClean="0"/>
              <a:t>again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一遍遍地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is usually as far as they </a:t>
            </a:r>
            <a:r>
              <a:rPr lang="en-US" altLang="zh-CN" b="1" dirty="0" smtClean="0"/>
              <a:t>get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他们通常能够做到的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They have all been put to </a:t>
            </a:r>
            <a:r>
              <a:rPr lang="en-US" altLang="zh-CN" b="1" dirty="0" smtClean="0"/>
              <a:t>shame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他们都相形见绌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hitchhiked to </a:t>
            </a:r>
            <a:r>
              <a:rPr lang="en-US" altLang="zh-CN" b="1" dirty="0" smtClean="0"/>
              <a:t>Dover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搭便车到了多佛</a:t>
            </a:r>
            <a:r>
              <a:rPr lang="en-US" altLang="zh-CN" dirty="0"/>
              <a:t>)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783191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3600" b="1" dirty="0"/>
              <a:t>Lesson 73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121920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b="1" dirty="0"/>
              <a:t>to find somewhere to </a:t>
            </a:r>
            <a:r>
              <a:rPr lang="en-US" altLang="zh-CN" b="1" dirty="0" smtClean="0"/>
              <a:t>sleep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想找个地方睡觉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in the </a:t>
            </a:r>
            <a:r>
              <a:rPr lang="en-US" altLang="zh-CN" b="1" dirty="0" smtClean="0"/>
              <a:t>meantime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在这期间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as he crept </a:t>
            </a:r>
            <a:r>
              <a:rPr lang="en-US" altLang="zh-CN" b="1" dirty="0" smtClean="0"/>
              <a:t>off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当他从船里爬出来时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left him just outside the </a:t>
            </a:r>
            <a:r>
              <a:rPr lang="en-US" altLang="zh-CN" b="1" dirty="0" smtClean="0"/>
              <a:t>city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就把他丢在了城外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as he hoped it </a:t>
            </a:r>
            <a:r>
              <a:rPr lang="en-US" altLang="zh-CN" b="1" dirty="0" smtClean="0"/>
              <a:t>would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没有像他希望的那样</a:t>
            </a:r>
            <a:r>
              <a:rPr lang="en-US" altLang="zh-CN" dirty="0"/>
              <a:t>)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783191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3600" b="1" dirty="0"/>
              <a:t>Lesson 73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121920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b="1" dirty="0"/>
              <a:t>was picked up by a </a:t>
            </a:r>
            <a:r>
              <a:rPr lang="en-US" altLang="zh-CN" b="1" dirty="0" smtClean="0"/>
              <a:t>policeman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被一个警察抓住了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for the thousands of children who dream of evading </a:t>
            </a:r>
            <a:r>
              <a:rPr lang="en-US" altLang="zh-CN" b="1" dirty="0" smtClean="0"/>
              <a:t>school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为成千上万梦想逃避上学的孩子们</a:t>
            </a:r>
            <a:r>
              <a:rPr lang="en-US" altLang="zh-CN" dirty="0"/>
              <a:t>)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783191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3600" b="1" dirty="0"/>
              <a:t>Lesson 73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121920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b="1" dirty="0"/>
              <a:t>a party of famous actors and actresses got </a:t>
            </a:r>
            <a:r>
              <a:rPr lang="en-US" altLang="zh-CN" b="1" dirty="0" smtClean="0"/>
              <a:t>off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一群著名男女演员下了车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they had taken special precautions so that no one should recognize </a:t>
            </a:r>
            <a:r>
              <a:rPr lang="en-US" altLang="zh-CN" b="1" dirty="0" smtClean="0"/>
              <a:t>them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他们已经采取了特别预防措施，这样就没有人应该认出他们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/>
              <a:t>disguises can sometimes be too </a:t>
            </a:r>
            <a:r>
              <a:rPr lang="en-US" altLang="zh-CN" b="1" dirty="0" smtClean="0"/>
              <a:t>perfect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化装的效果有时过分完美了</a:t>
            </a:r>
            <a:r>
              <a:rPr lang="en-US" altLang="zh-CN" dirty="0" smtClean="0"/>
              <a:t>)</a:t>
            </a:r>
          </a:p>
          <a:p>
            <a:r>
              <a:rPr lang="en-US" altLang="zh-CN" b="1" dirty="0" smtClean="0"/>
              <a:t>Meanwhile</a:t>
            </a:r>
          </a:p>
          <a:p>
            <a:r>
              <a:rPr lang="en-US" altLang="zh-CN" dirty="0" smtClean="0"/>
              <a:t>(</a:t>
            </a:r>
            <a:r>
              <a:rPr lang="zh-CN" altLang="zh-CN" dirty="0"/>
              <a:t>与此同时</a:t>
            </a:r>
            <a:r>
              <a:rPr lang="en-US" altLang="zh-CN" dirty="0"/>
              <a:t>)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783191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3600" b="1" dirty="0"/>
              <a:t>Lesson 74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1365</Words>
  <Application>Microsoft Office PowerPoint</Application>
  <PresentationFormat>宽屏</PresentationFormat>
  <Paragraphs>167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Text 71-78</vt:lpstr>
      <vt:lpstr>Lesson 71</vt:lpstr>
      <vt:lpstr>Lesson 71</vt:lpstr>
      <vt:lpstr>Lesson 72</vt:lpstr>
      <vt:lpstr>Lesson 72</vt:lpstr>
      <vt:lpstr>Lesson 73</vt:lpstr>
      <vt:lpstr>Lesson 73</vt:lpstr>
      <vt:lpstr>Lesson 73</vt:lpstr>
      <vt:lpstr>Lesson 74</vt:lpstr>
      <vt:lpstr>Lesson 74</vt:lpstr>
      <vt:lpstr>Lesson 75</vt:lpstr>
      <vt:lpstr>Lesson 75</vt:lpstr>
      <vt:lpstr>Lesson 76</vt:lpstr>
      <vt:lpstr>Lesson 76</vt:lpstr>
      <vt:lpstr>Lesson 77</vt:lpstr>
      <vt:lpstr>Lesson 77</vt:lpstr>
      <vt:lpstr>Lesson 78</vt:lpstr>
      <vt:lpstr>Lesson 78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31-32</dc:title>
  <dc:creator>Windows 用户</dc:creator>
  <cp:lastModifiedBy>Windows 用户</cp:lastModifiedBy>
  <cp:revision>109</cp:revision>
  <dcterms:created xsi:type="dcterms:W3CDTF">2024-09-19T08:27:00Z</dcterms:created>
  <dcterms:modified xsi:type="dcterms:W3CDTF">2025-09-11T06:14:03Z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4E38CDB45F024B2790451932FC2D4E84_12</vt:lpwstr>
  </property>
  <property fmtid="{D5CDD505-2E9C-101B-9397-08002B2CF9AE}" pid="3" name="KSOProductBuildVer">
    <vt:lpwstr>2052-12.1.0.22529</vt:lpwstr>
  </property>
</Properties>
</file>