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消息改写讲评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" y="573405"/>
            <a:ext cx="12155805" cy="6285230"/>
          </a:xfrm>
        </p:spPr>
        <p:txBody>
          <a:bodyPr>
            <a:normAutofit/>
          </a:bodyPr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标题？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高度概括事件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（首次着舰）目击？   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导语？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高度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精准概括</a:t>
            </a:r>
            <a:endParaRPr lang="zh-CN" altLang="en-US" sz="40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时间、地点、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事件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（第一艘航母辽宁舰 歼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15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舰载机 首次着舰成功）  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4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4000" b="1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119380"/>
            <a:ext cx="12305665" cy="6842760"/>
          </a:xfrm>
        </p:spPr>
        <p:txBody>
          <a:bodyPr>
            <a:noAutofit/>
          </a:bodyPr>
          <a:p>
            <a:pPr fontAlgn="auto">
              <a:lnSpc>
                <a:spcPts val="4100"/>
              </a:lnSpc>
            </a:pP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主体部分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fontAlgn="auto">
              <a:lnSpc>
                <a:spcPts val="4100"/>
              </a:lnSpc>
            </a:pP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应尽量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少描写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、多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叙述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，注意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概括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事件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要点：</a:t>
            </a:r>
            <a:endParaRPr lang="zh-CN" altLang="en-US" sz="40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fontAlgn="auto">
              <a:lnSpc>
                <a:spcPts val="4100"/>
              </a:lnSpc>
            </a:pP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准备、配合、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着舰</a:t>
            </a:r>
            <a:endParaRPr lang="zh-CN" altLang="en-US" sz="40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fontAlgn="auto">
              <a:lnSpc>
                <a:spcPts val="4100"/>
              </a:lnSpc>
            </a:pP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（高度的概括性，用叙述替代描写，突出着舰）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fontAlgn="auto">
              <a:lnSpc>
                <a:spcPts val="4100"/>
              </a:lnSpc>
            </a:pP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背景、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意义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？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fontAlgn="auto">
              <a:lnSpc>
                <a:spcPts val="4100"/>
              </a:lnSpc>
            </a:pP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必须论及。注意不需详细、不需煽情、客观呈现即可？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fontAlgn="auto">
              <a:lnSpc>
                <a:spcPts val="4100"/>
              </a:lnSpc>
            </a:pP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简述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其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着舰艰难和重大意义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（即使是通讯也是完全基于新闻事实而作出的评论）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fontAlgn="auto">
              <a:lnSpc>
                <a:spcPts val="4100"/>
              </a:lnSpc>
            </a:pP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周围人的神情和反应、合影？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fontAlgn="auto">
              <a:lnSpc>
                <a:spcPts val="4100"/>
              </a:lnSpc>
            </a:pP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无需提及！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fontAlgn="auto">
              <a:lnSpc>
                <a:spcPts val="4100"/>
              </a:lnSpc>
            </a:pPr>
            <a:endParaRPr lang="zh-CN" altLang="en-US" sz="4000" b="1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语言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流畅、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精炼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、简明、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得体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（过于啰嗦、过于口语化、语言跳跃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……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）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525" y="31115"/>
            <a:ext cx="10515600" cy="1325563"/>
          </a:xfrm>
        </p:spPr>
        <p:txBody>
          <a:bodyPr/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我国航母舰载机首架次成功着舰</a:t>
            </a:r>
            <a:b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9525" y="1102360"/>
            <a:ext cx="12141835" cy="571373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2012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年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11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月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23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日上午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9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时，我国航母舰载机歼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15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于渤海某海域上空首架次成功着陆辽宁舰。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上午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8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时，舰载战斗机歼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15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于渤海上空临空。舰载战斗机上舰，是世界公认的最具风险性的难题。舰载机每次着舰都面临着生与死的考验！在口令和对话中，舰机配合十分默契。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9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时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08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分，伴随着发动机的轰鸣声，舰载机主轮触及甲板，机腹后方的尾钩牢牢挂住第二道阻拦锁。舰载机平稳快速地停在甲板上，完成了对这一历史性难题的攻克！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此次着舰成功意义非凡，它标志着我国人民海军从此迈进了航母时代！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               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WPS 演示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楷体</vt:lpstr>
      <vt:lpstr>Calibri</vt:lpstr>
      <vt:lpstr>微软雅黑</vt:lpstr>
      <vt:lpstr>Arial Unicode MS</vt:lpstr>
      <vt:lpstr>Calibri Light</vt:lpstr>
      <vt:lpstr>Office 主题</vt:lpstr>
      <vt:lpstr>消息改写讲评</vt:lpstr>
      <vt:lpstr>PowerPoint 演示文稿</vt:lpstr>
      <vt:lpstr>PowerPoint 演示文稿</vt:lpstr>
      <vt:lpstr>PowerPoint 演示文稿</vt:lpstr>
      <vt:lpstr>我国航母舰载机首架次成功着舰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yewandou</cp:lastModifiedBy>
  <cp:revision>17</cp:revision>
  <dcterms:created xsi:type="dcterms:W3CDTF">2018-09-17T06:02:00Z</dcterms:created>
  <dcterms:modified xsi:type="dcterms:W3CDTF">2025-09-25T04:39:39Z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BE92A5AE04F84432BA07668D93DA4A69</vt:lpwstr>
  </property>
</Properties>
</file>