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1" r:id="rId6"/>
    <p:sldId id="284" r:id="rId7"/>
    <p:sldId id="285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41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二级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三级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四级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单击此处编辑母版文本样式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二级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三级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四级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</a:rPr>
              <a:t>人民公社：乌托邦走进中国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1304632" y="3702049"/>
            <a:ext cx="9582736" cy="11377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素</a:t>
            </a:r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14-3  29  </a:t>
            </a:r>
            <a:r>
              <a:rPr lang="zh-CN" altLang="en-US" sz="2400" dirty="0">
                <a:solidFill>
                  <a:schemeClr val="bg1"/>
                </a:solidFill>
                <a:latin typeface="+mj-lt"/>
              </a:rPr>
              <a:t>刘怿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一种新社会模式的诞生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10431190" cy="4885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中央认为农田水利化和耕作机械化需要小型农业合作社合并为大社，开始有大社的尝试，但较多失败</a:t>
            </a:r>
            <a:endParaRPr lang="en-US" altLang="zh-C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“共产主义公社”的设想：</a:t>
            </a:r>
            <a:endParaRPr lang="en-US" altLang="zh-C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zh-C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“那时我国的乡村中将是许多共产主义的公社，每个公社有自己的农业、工业，有大学、中学、小学，有医院，有科学研究机关，有商店和服务行业，有交通事业，有托儿所和公共食堂，有俱乐部，也有维持治安的民警等。若干乡村公社围绕着承上，又成为更大的共产主义公社。”</a:t>
            </a:r>
            <a:endParaRPr lang="en-US" altLang="zh-C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毛泽东视察华北：“还是办人民公社好”</a:t>
            </a:r>
            <a:endParaRPr lang="en-US" altLang="zh-C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zh-CN" sz="1800" dirty="0">
                <a:latin typeface="Segoe UI" panose="020B0502040204020203" pitchFamily="34" charset="0"/>
                <a:cs typeface="Segoe UI" panose="020B0502040204020203" pitchFamily="34" charset="0"/>
              </a:rPr>
              <a:t>1959</a:t>
            </a:r>
            <a:r>
              <a:rPr lang="zh-C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年北戴河会议：中央作出建立人民公社的决议</a:t>
            </a:r>
            <a:endParaRPr lang="en-US" altLang="zh-C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Aft>
                <a:spcPts val="600"/>
              </a:spcAft>
              <a:defRPr/>
            </a:pPr>
            <a:r>
              <a:rPr lang="zh-C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“公社宪法”：</a:t>
            </a:r>
            <a:r>
              <a:rPr lang="en-US" altLang="zh-CN" sz="1800" dirty="0">
                <a:latin typeface="Segoe UI" panose="020B0502040204020203" pitchFamily="34" charset="0"/>
                <a:cs typeface="Segoe UI" panose="020B0502040204020203" pitchFamily="34" charset="0"/>
              </a:rPr>
              <a:t>《</a:t>
            </a:r>
            <a:r>
              <a:rPr lang="zh-C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嵖岈山卫星人民公社简章</a:t>
            </a:r>
            <a:r>
              <a:rPr lang="en-US" altLang="zh-CN" sz="1800" dirty="0">
                <a:latin typeface="Segoe UI" panose="020B0502040204020203" pitchFamily="34" charset="0"/>
                <a:cs typeface="Segoe UI" panose="020B0502040204020203" pitchFamily="34" charset="0"/>
              </a:rPr>
              <a:t>》</a:t>
            </a: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zh-C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各生产队一切公有财产交给公社</a:t>
            </a:r>
            <a:endParaRPr lang="en-US" altLang="zh-C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zh-C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社员交出全部自留地、私有的房基、牲畜、林木</a:t>
            </a:r>
            <a:endParaRPr lang="en-US" altLang="zh-C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zh-C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实行粮食供给制，住居民点，吃公共食堂</a:t>
            </a:r>
            <a:endParaRPr lang="en-US" altLang="zh-C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1" indent="0">
              <a:spcAft>
                <a:spcPts val="600"/>
              </a:spcAft>
              <a:buNone/>
              <a:defRPr/>
            </a:pPr>
            <a:r>
              <a:rPr lang="zh-CN" alt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事实上剥夺了农民的个人所有制</a:t>
            </a:r>
            <a:endParaRPr lang="en-US" altLang="zh-C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altLang="zh-CN" sz="1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278F0-2D78-2A5B-9F1A-143C94BD9F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8803" y="1517493"/>
            <a:ext cx="10556134" cy="45830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徐水：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CN" sz="1800" dirty="0"/>
              <a:t>1960</a:t>
            </a:r>
            <a:r>
              <a:rPr lang="zh-CN" altLang="en-US" sz="1800" dirty="0"/>
              <a:t>年开始向共产主义过渡，</a:t>
            </a:r>
            <a:r>
              <a:rPr lang="en-US" altLang="zh-CN" sz="1800" dirty="0"/>
              <a:t>1963</a:t>
            </a:r>
            <a:r>
              <a:rPr lang="zh-CN" altLang="en-US" sz="1800" dirty="0"/>
              <a:t>年进入伟大的共产主义社会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zh-CN" altLang="en-US" sz="1800" dirty="0"/>
              <a:t>全县实行供给制，不发薪金，吃饭不要钱，服装、日用品都由公社统一发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CN" sz="1800" dirty="0"/>
              <a:t>3</a:t>
            </a:r>
            <a:r>
              <a:rPr lang="zh-CN" altLang="en-US" sz="1800" dirty="0"/>
              <a:t>个月后：无以为继，供给制草草收场，毛泽东收到徐水弄虚作假的报告，表达了失望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范县：共产主义“是一首诗”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zh-CN" altLang="en-US" sz="1800" dirty="0"/>
              <a:t>提出</a:t>
            </a:r>
            <a:r>
              <a:rPr lang="en-US" altLang="zh-CN" sz="1800" dirty="0"/>
              <a:t>1960</a:t>
            </a:r>
            <a:r>
              <a:rPr lang="zh-CN" altLang="en-US" sz="1800" dirty="0"/>
              <a:t>年基本实行“各尽所能，各取所需”的共产主义分配制度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zh-CN" altLang="en-US" sz="1800" dirty="0"/>
              <a:t>“人人进入新乐园，吃喝穿用不要钱，鸡鸭鱼肉味道鲜，顿顿要吃四大盘；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zh-CN" altLang="en-US" sz="1800" dirty="0"/>
              <a:t>天天可以吃水果，各样衣服穿不完；人人都说天堂好，天堂不如新乐园。”</a:t>
            </a:r>
            <a:endParaRPr lang="zh-CN" altLang="en-US" dirty="0"/>
          </a:p>
        </p:txBody>
      </p:sp>
      <p:sp>
        <p:nvSpPr>
          <p:cNvPr id="4" name="Title 9">
            <a:extLst>
              <a:ext uri="{FF2B5EF4-FFF2-40B4-BE49-F238E27FC236}">
                <a16:creationId xmlns:a16="http://schemas.microsoft.com/office/drawing/2014/main" id="{B6CF5409-7CFD-27F4-1CF3-533E51711FB8}"/>
              </a:ext>
            </a:extLst>
          </p:cNvPr>
          <p:cNvSpPr txBox="1">
            <a:spLocks/>
          </p:cNvSpPr>
          <p:nvPr/>
        </p:nvSpPr>
        <p:spPr>
          <a:xfrm>
            <a:off x="521208" y="389780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共产主义明星的升起和陨落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3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FB196-5406-F33A-191D-833163BB5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9">
            <a:extLst>
              <a:ext uri="{FF2B5EF4-FFF2-40B4-BE49-F238E27FC236}">
                <a16:creationId xmlns:a16="http://schemas.microsoft.com/office/drawing/2014/main" id="{6CFE4A3B-D787-0C98-9BC7-459BEDD7DD4D}"/>
              </a:ext>
            </a:extLst>
          </p:cNvPr>
          <p:cNvSpPr txBox="1">
            <a:spLocks/>
          </p:cNvSpPr>
          <p:nvPr/>
        </p:nvSpPr>
        <p:spPr>
          <a:xfrm>
            <a:off x="1108064" y="389780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“共产风”席卷全国，人民公社败象渐显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5E3838E5-F139-BC7B-B123-C3ACA498E8B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8803" y="1517493"/>
            <a:ext cx="10556134" cy="458305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乌托邦：为何急切地向共产主义过渡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zh-CN" altLang="en-US" sz="1800" dirty="0"/>
              <a:t>共产党人长期抱有对共产主义的向往（苏联也是一样急切地计划到达共产主义）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zh-CN" altLang="en-US" sz="1800" dirty="0"/>
              <a:t>空想社会主义的影响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zh-CN" altLang="en-US" sz="1800" dirty="0"/>
              <a:t>战争时期军事共产主义的经验</a:t>
            </a:r>
            <a:endParaRPr lang="en-US" altLang="zh-CN" sz="1800" dirty="0"/>
          </a:p>
          <a:p>
            <a:pPr>
              <a:lnSpc>
                <a:spcPct val="100000"/>
              </a:lnSpc>
            </a:pPr>
            <a:r>
              <a:rPr lang="zh-CN" altLang="en-US" sz="1800" dirty="0"/>
              <a:t>人民公社败象渐显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zh-CN" altLang="en-US" sz="1800" dirty="0"/>
              <a:t>农民财产充公导致大量的怨言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zh-CN" altLang="en-US" sz="1800"/>
              <a:t>供给制度、公共食堂带来</a:t>
            </a:r>
            <a:r>
              <a:rPr lang="zh-CN" altLang="en-US" sz="1800" dirty="0"/>
              <a:t>了“寅吃卯粮”，极大浪费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zh-CN" altLang="en-US" sz="1800" dirty="0"/>
              <a:t>一平（平均主义）二调（无偿调拨）三收款（强行收回贷款），虚报产量高征购</a:t>
            </a:r>
            <a:endParaRPr lang="en-US" altLang="zh-CN" sz="1800" dirty="0"/>
          </a:p>
          <a:p>
            <a:pPr marL="457200" lvl="2" indent="0">
              <a:lnSpc>
                <a:spcPct val="100000"/>
              </a:lnSpc>
              <a:buNone/>
            </a:pPr>
            <a:r>
              <a:rPr lang="en-US" altLang="zh-CN" sz="1800" dirty="0"/>
              <a:t>1958</a:t>
            </a:r>
            <a:r>
              <a:rPr lang="zh-CN" altLang="en-US" sz="1800" dirty="0"/>
              <a:t>年底，农产品供应不足，一些农村开始出现饥荒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537165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F22280B-B0E4-463A-C24A-0EBD77F11F70}"/>
              </a:ext>
            </a:extLst>
          </p:cNvPr>
          <p:cNvSpPr/>
          <p:nvPr/>
        </p:nvSpPr>
        <p:spPr>
          <a:xfrm>
            <a:off x="1612625" y="2912744"/>
            <a:ext cx="8568605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13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1562986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{370D5FC1-FA49-456E-BE0D-5F91339F8675}TF2989475c-5427-4edb-9ec1-00f4ce72165b77c8433f_win32-c33c42577f73</Template>
  <TotalTime>64</TotalTime>
  <Words>418</Words>
  <Application>Microsoft Office PowerPoint</Application>
  <PresentationFormat>宽屏</PresentationFormat>
  <Paragraphs>34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Arial</vt:lpstr>
      <vt:lpstr>Calibri</vt:lpstr>
      <vt:lpstr>Segoe UI</vt:lpstr>
      <vt:lpstr>Segoe UI Light</vt:lpstr>
      <vt:lpstr>Custom</vt:lpstr>
      <vt:lpstr>人民公社：乌托邦走进中国</vt:lpstr>
      <vt:lpstr>一种新社会模式的诞生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Ruixue Yan</dc:creator>
  <cp:keywords/>
  <cp:lastModifiedBy>Ruixue Yan</cp:lastModifiedBy>
  <cp:revision>2</cp:revision>
  <dcterms:created xsi:type="dcterms:W3CDTF">2025-09-09T15:51:20Z</dcterms:created>
  <dcterms:modified xsi:type="dcterms:W3CDTF">2025-09-09T16:56:05Z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