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72" r:id="rId4"/>
    <p:sldId id="373" r:id="rId5"/>
    <p:sldId id="376" r:id="rId6"/>
    <p:sldId id="382" r:id="rId7"/>
    <p:sldId id="385" r:id="rId8"/>
    <p:sldId id="386" r:id="rId9"/>
    <p:sldId id="387" r:id="rId10"/>
    <p:sldId id="388" r:id="rId11"/>
    <p:sldId id="389" r:id="rId12"/>
    <p:sldId id="390" r:id="rId13"/>
    <p:sldId id="391" r:id="rId14"/>
    <p:sldId id="377" r:id="rId15"/>
    <p:sldId id="375" r:id="rId16"/>
    <p:sldId id="378" r:id="rId17"/>
    <p:sldId id="381" r:id="rId18"/>
    <p:sldId id="380" r:id="rId19"/>
    <p:sldId id="374"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647" autoAdjust="0"/>
  </p:normalViewPr>
  <p:slideViewPr>
    <p:cSldViewPr snapToGrid="0">
      <p:cViewPr>
        <p:scale>
          <a:sx n="80" d="100"/>
          <a:sy n="80" d="100"/>
        </p:scale>
        <p:origin x="54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63D0C4-8ADB-45C9-8A59-3F8BC0A99BBE}" type="datetimeFigureOut">
              <a:rPr lang="zh-CN" altLang="en-US" smtClean="0"/>
              <a:t>2025/8/28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F68BFC-01CB-48B0-ABB1-5134A3C026FA}" type="slidenum">
              <a:rPr lang="zh-CN" altLang="en-US" smtClean="0"/>
              <a:t>‹#›</a:t>
            </a:fld>
            <a:endParaRPr lang="zh-CN" altLang="en-US"/>
          </a:p>
        </p:txBody>
      </p:sp>
    </p:spTree>
    <p:extLst>
      <p:ext uri="{BB962C8B-B14F-4D97-AF65-F5344CB8AC3E}">
        <p14:creationId xmlns:p14="http://schemas.microsoft.com/office/powerpoint/2010/main" val="2823000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docer.com/works?userid=682883332"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在左边的英文第一行可以替换</a:t>
            </a:r>
            <a:r>
              <a:rPr lang="en-US" altLang="zh-CN"/>
              <a:t>LOGO</a:t>
            </a:r>
            <a:r>
              <a:rPr lang="zh-CN" altLang="en-US"/>
              <a:t>图标</a:t>
            </a:r>
            <a:endParaRPr lang="en-US" altLang="zh-CN"/>
          </a:p>
          <a:p>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字体具体说明：</a:t>
            </a:r>
            <a:endParaRPr lang="en-US" altLang="zh-CN"/>
          </a:p>
          <a:p>
            <a:endParaRPr lang="en-US" altLang="zh-CN"/>
          </a:p>
          <a:p>
            <a:r>
              <a:rPr lang="zh-CN" altLang="en-US"/>
              <a:t>中文字体：思源黑体、思源宋体</a:t>
            </a:r>
            <a:endParaRPr lang="en-US" altLang="zh-CN"/>
          </a:p>
          <a:p>
            <a:r>
              <a:rPr lang="zh-CN" altLang="en-US" sz="1200">
                <a:solidFill>
                  <a:schemeClr val="tx1">
                    <a:lumMod val="75000"/>
                    <a:lumOff val="25000"/>
                  </a:schemeClr>
                </a:solidFill>
                <a:latin typeface="+mn-ea"/>
              </a:rPr>
              <a:t>谨慎事项：</a:t>
            </a:r>
            <a:r>
              <a:rPr lang="zh-CN" altLang="en-US"/>
              <a:t>思源黑体、思源宋体</a:t>
            </a:r>
            <a:r>
              <a:rPr kumimoji="0" lang="zh-CN" altLang="en-US" sz="1200" b="0" i="0" u="none" strike="noStrike" kern="1200" cap="none" spc="0" normalizeH="0" baseline="0" noProof="0">
                <a:ln>
                  <a:noFill/>
                </a:ln>
                <a:solidFill>
                  <a:schemeClr val="tx1">
                    <a:lumMod val="75000"/>
                    <a:lumOff val="25000"/>
                  </a:schemeClr>
                </a:solidFill>
                <a:effectLst/>
                <a:uLnTx/>
                <a:uFillTx/>
                <a:latin typeface="+mn-ea"/>
                <a:cs typeface="+mn-cs"/>
              </a:rPr>
              <a:t>的字体可免费商用，放心使用。</a:t>
            </a:r>
            <a:endParaRPr kumimoji="0" lang="en-US" altLang="zh-CN" sz="1200" b="0" i="0" u="none" strike="noStrike" kern="1200" cap="none" spc="0" normalizeH="0" baseline="0" noProof="0">
              <a:ln>
                <a:noFill/>
              </a:ln>
              <a:solidFill>
                <a:schemeClr val="tx1">
                  <a:lumMod val="75000"/>
                  <a:lumOff val="25000"/>
                </a:schemeClr>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schemeClr val="tx1">
                    <a:lumMod val="75000"/>
                    <a:lumOff val="25000"/>
                  </a:schemeClr>
                </a:solidFill>
                <a:effectLst/>
                <a:uLnTx/>
                <a:uFillTx/>
                <a:latin typeface="+mn-ea"/>
                <a:cs typeface="+mn-cs"/>
              </a:rPr>
              <a:t>缺少字体：没有这些字体需要自行下载字体安装，否则自动转为默认宋体的字体，按照这些字体安装的效果为准。</a:t>
            </a:r>
            <a:endParaRPr kumimoji="0" lang="en-US" altLang="zh-CN" sz="1200" b="0" i="0" u="none" strike="noStrike" kern="1200" cap="none" spc="0" normalizeH="0" baseline="0" noProof="0">
              <a:ln>
                <a:noFill/>
              </a:ln>
              <a:solidFill>
                <a:schemeClr val="tx1">
                  <a:lumMod val="75000"/>
                  <a:lumOff val="25000"/>
                </a:schemeClr>
              </a:solidFill>
              <a:effectLst/>
              <a:uLnTx/>
              <a:uFillTx/>
              <a:latin typeface="+mn-ea"/>
              <a:cs typeface="+mn-cs"/>
            </a:endParaRPr>
          </a:p>
          <a:p>
            <a:endParaRPr kumimoji="0" lang="en-US" altLang="zh-CN" sz="1200" b="0" i="0" u="none" strike="noStrike" kern="1200" cap="none" spc="0" normalizeH="0" baseline="0" noProof="0">
              <a:ln>
                <a:noFill/>
              </a:ln>
              <a:solidFill>
                <a:schemeClr val="tx1">
                  <a:lumMod val="75000"/>
                  <a:lumOff val="25000"/>
                </a:schemeClr>
              </a:solidFill>
              <a:effectLst/>
              <a:uLnTx/>
              <a:uFillTx/>
              <a:latin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a:ln>
                  <a:noFill/>
                </a:ln>
                <a:solidFill>
                  <a:schemeClr val="tx1">
                    <a:lumMod val="75000"/>
                    <a:lumOff val="25000"/>
                  </a:schemeClr>
                </a:solidFill>
                <a:effectLst/>
                <a:uLnTx/>
                <a:uFillTx/>
                <a:latin typeface="+mn-ea"/>
                <a:cs typeface="+mn-cs"/>
              </a:rPr>
              <a:t>蓝美视觉的店铺更多作品，正在更新：</a:t>
            </a:r>
            <a:r>
              <a:rPr lang="en-US" altLang="zh-CN" sz="1200" i="0" u="none">
                <a:solidFill>
                  <a:schemeClr val="accent3">
                    <a:lumMod val="20000"/>
                    <a:lumOff val="80000"/>
                  </a:schemeClr>
                </a:solidFill>
                <a:latin typeface="思源黑体 CN Light" panose="020B0300000000000000" pitchFamily="34" charset="-122"/>
                <a:ea typeface="思源黑体 CN Light" panose="020B0300000000000000" pitchFamily="34" charset="-122"/>
                <a:hlinkClick r:id="rId3">
                  <a:extLst>
                    <a:ext uri="{A12FA001-AC4F-418D-AE19-62706E023703}">
                      <ahyp:hlinkClr xmlns:ahyp="http://schemas.microsoft.com/office/drawing/2018/hyperlinkcolor" val="tx"/>
                    </a:ext>
                  </a:extLst>
                </a:hlinkClick>
              </a:rPr>
              <a:t>https://www.docer.com/works?userid=682883332</a:t>
            </a:r>
            <a:endParaRPr lang="zh-CN" altLang="en-US" i="0" u="none"/>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a:solidFill>
                  <a:schemeClr val="tx1"/>
                </a:solidFill>
                <a:effectLst/>
                <a:latin typeface="+mn-lt"/>
                <a:ea typeface="+mn-ea"/>
                <a:cs typeface="+mn-cs"/>
              </a:rPr>
              <a:t>祝您使用愉快！！！</a:t>
            </a:r>
            <a:endParaRPr lang="zh-CN" altLang="en-US" i="0" u="none"/>
          </a:p>
        </p:txBody>
      </p:sp>
      <p:sp>
        <p:nvSpPr>
          <p:cNvPr id="4" name="灯片编号占位符 3"/>
          <p:cNvSpPr>
            <a:spLocks noGrp="1"/>
          </p:cNvSpPr>
          <p:nvPr>
            <p:ph type="sldNum" sz="quarter" idx="5"/>
          </p:nvPr>
        </p:nvSpPr>
        <p:spPr/>
        <p:txBody>
          <a:bodyPr/>
          <a:lstStyle/>
          <a:p>
            <a:fld id="{29F68BFC-01CB-48B0-ABB1-5134A3C026FA}" type="slidenum">
              <a:rPr lang="zh-CN" altLang="en-US" smtClean="0"/>
              <a:t>1</a:t>
            </a:fld>
            <a:endParaRPr lang="zh-CN" altLang="en-US"/>
          </a:p>
        </p:txBody>
      </p:sp>
    </p:spTree>
    <p:extLst>
      <p:ext uri="{BB962C8B-B14F-4D97-AF65-F5344CB8AC3E}">
        <p14:creationId xmlns:p14="http://schemas.microsoft.com/office/powerpoint/2010/main" val="1128795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4A5EB-4232-AE0A-193A-04EF6DB86D2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22F0E0B-BF96-E561-09B0-EB30F829DE5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B308858-58EF-0610-1D7E-DD0652F6B28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BE7DAC2-D307-2561-2BEB-E4E2B50285CE}"/>
              </a:ext>
            </a:extLst>
          </p:cNvPr>
          <p:cNvSpPr>
            <a:spLocks noGrp="1"/>
          </p:cNvSpPr>
          <p:nvPr>
            <p:ph type="sldNum" sz="quarter" idx="10"/>
          </p:nvPr>
        </p:nvSpPr>
        <p:spPr/>
        <p:txBody>
          <a:bodyPr/>
          <a:lstStyle/>
          <a:p>
            <a:fld id="{942D773E-FF08-47A8-931A-438676AAC815}" type="slidenum">
              <a:rPr lang="zh-CN" altLang="en-US" smtClean="0"/>
              <a:t>12</a:t>
            </a:fld>
            <a:endParaRPr lang="zh-CN" altLang="en-US"/>
          </a:p>
        </p:txBody>
      </p:sp>
    </p:spTree>
    <p:extLst>
      <p:ext uri="{BB962C8B-B14F-4D97-AF65-F5344CB8AC3E}">
        <p14:creationId xmlns:p14="http://schemas.microsoft.com/office/powerpoint/2010/main" val="3389268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A2A02-712F-D4B1-5C21-16614C2D519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3D7F579-650E-BAA7-6A81-174D9DD4CB4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0B97A18-3F9C-D147-14C0-3AB59051D3F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7EF884E6-DEE7-D5EE-8878-228959B57258}"/>
              </a:ext>
            </a:extLst>
          </p:cNvPr>
          <p:cNvSpPr>
            <a:spLocks noGrp="1"/>
          </p:cNvSpPr>
          <p:nvPr>
            <p:ph type="sldNum" sz="quarter" idx="10"/>
          </p:nvPr>
        </p:nvSpPr>
        <p:spPr/>
        <p:txBody>
          <a:bodyPr/>
          <a:lstStyle/>
          <a:p>
            <a:fld id="{942D773E-FF08-47A8-931A-438676AAC815}" type="slidenum">
              <a:rPr lang="zh-CN" altLang="en-US" smtClean="0"/>
              <a:t>13</a:t>
            </a:fld>
            <a:endParaRPr lang="zh-CN" altLang="en-US"/>
          </a:p>
        </p:txBody>
      </p:sp>
    </p:spTree>
    <p:extLst>
      <p:ext uri="{BB962C8B-B14F-4D97-AF65-F5344CB8AC3E}">
        <p14:creationId xmlns:p14="http://schemas.microsoft.com/office/powerpoint/2010/main" val="2269756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6BCF7-6AC9-CF93-A2D1-815840CD812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A38BD8A-9936-C7A4-359F-60D85059C38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0D67F15-AE1B-393C-E4D1-EA55646FFB6D}"/>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C1EB1936-7A80-B6B7-D6E9-173C249085F3}"/>
              </a:ext>
            </a:extLst>
          </p:cNvPr>
          <p:cNvSpPr>
            <a:spLocks noGrp="1"/>
          </p:cNvSpPr>
          <p:nvPr>
            <p:ph type="sldNum" sz="quarter" idx="10"/>
          </p:nvPr>
        </p:nvSpPr>
        <p:spPr/>
        <p:txBody>
          <a:bodyPr/>
          <a:lstStyle/>
          <a:p>
            <a:fld id="{942D773E-FF08-47A8-931A-438676AAC815}" type="slidenum">
              <a:rPr lang="zh-CN" altLang="en-US" smtClean="0"/>
              <a:t>14</a:t>
            </a:fld>
            <a:endParaRPr lang="zh-CN" altLang="en-US"/>
          </a:p>
        </p:txBody>
      </p:sp>
    </p:spTree>
    <p:extLst>
      <p:ext uri="{BB962C8B-B14F-4D97-AF65-F5344CB8AC3E}">
        <p14:creationId xmlns:p14="http://schemas.microsoft.com/office/powerpoint/2010/main" val="1957207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FE2610-55CA-6FAD-1285-1C6ECB78971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1A4AF26-5823-8E34-D0AD-9DCC925310F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F5A2DD0-AE99-8FB2-D1B9-7392D2151211}"/>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0F28180F-C5D3-44C3-ED36-0A73CBE79C7D}"/>
              </a:ext>
            </a:extLst>
          </p:cNvPr>
          <p:cNvSpPr>
            <a:spLocks noGrp="1"/>
          </p:cNvSpPr>
          <p:nvPr>
            <p:ph type="sldNum" sz="quarter" idx="10"/>
          </p:nvPr>
        </p:nvSpPr>
        <p:spPr/>
        <p:txBody>
          <a:bodyPr/>
          <a:lstStyle/>
          <a:p>
            <a:fld id="{942D773E-FF08-47A8-931A-438676AAC815}" type="slidenum">
              <a:rPr lang="zh-CN" altLang="en-US" smtClean="0"/>
              <a:t>16</a:t>
            </a:fld>
            <a:endParaRPr lang="zh-CN" altLang="en-US"/>
          </a:p>
        </p:txBody>
      </p:sp>
    </p:spTree>
    <p:extLst>
      <p:ext uri="{BB962C8B-B14F-4D97-AF65-F5344CB8AC3E}">
        <p14:creationId xmlns:p14="http://schemas.microsoft.com/office/powerpoint/2010/main" val="2429442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699E9-A0E6-A27E-CEF4-3A4868C6BE9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D48567C-8541-5A76-FCE5-E59B21498AB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50D71B2-59F9-5C52-FEEC-0D783F1005FE}"/>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1EA579E0-47DF-77C4-9796-8CC102F3C1A5}"/>
              </a:ext>
            </a:extLst>
          </p:cNvPr>
          <p:cNvSpPr>
            <a:spLocks noGrp="1"/>
          </p:cNvSpPr>
          <p:nvPr>
            <p:ph type="sldNum" sz="quarter" idx="10"/>
          </p:nvPr>
        </p:nvSpPr>
        <p:spPr/>
        <p:txBody>
          <a:bodyPr/>
          <a:lstStyle/>
          <a:p>
            <a:fld id="{942D773E-FF08-47A8-931A-438676AAC815}" type="slidenum">
              <a:rPr lang="zh-CN" altLang="en-US" smtClean="0"/>
              <a:t>17</a:t>
            </a:fld>
            <a:endParaRPr lang="zh-CN" altLang="en-US"/>
          </a:p>
        </p:txBody>
      </p:sp>
    </p:spTree>
    <p:extLst>
      <p:ext uri="{BB962C8B-B14F-4D97-AF65-F5344CB8AC3E}">
        <p14:creationId xmlns:p14="http://schemas.microsoft.com/office/powerpoint/2010/main" val="2620170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8EA68-565E-DBA3-EF20-5DEE36C4F4E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E9A47BE-4E04-59DC-831A-6A20400687D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565CAA8-123A-F57E-4D7A-2BE36C04CB6D}"/>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6EB38A21-D3F7-5008-5F7F-F3342F838331}"/>
              </a:ext>
            </a:extLst>
          </p:cNvPr>
          <p:cNvSpPr>
            <a:spLocks noGrp="1"/>
          </p:cNvSpPr>
          <p:nvPr>
            <p:ph type="sldNum" sz="quarter" idx="10"/>
          </p:nvPr>
        </p:nvSpPr>
        <p:spPr/>
        <p:txBody>
          <a:bodyPr/>
          <a:lstStyle/>
          <a:p>
            <a:fld id="{942D773E-FF08-47A8-931A-438676AAC815}" type="slidenum">
              <a:rPr lang="zh-CN" altLang="en-US" smtClean="0"/>
              <a:t>18</a:t>
            </a:fld>
            <a:endParaRPr lang="zh-CN" altLang="en-US"/>
          </a:p>
        </p:txBody>
      </p:sp>
    </p:spTree>
    <p:extLst>
      <p:ext uri="{BB962C8B-B14F-4D97-AF65-F5344CB8AC3E}">
        <p14:creationId xmlns:p14="http://schemas.microsoft.com/office/powerpoint/2010/main" val="4107522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42D773E-FF08-47A8-931A-438676AAC815}"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48F25-681B-0D3B-5E9D-6DEF4858A8C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A321DC2-A4EF-4F95-CE91-A9FF6508F27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6C5476A-0F00-B9BB-B25E-700EA9D58CA6}"/>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C7894106-223F-754A-7B20-1C60AED2E621}"/>
              </a:ext>
            </a:extLst>
          </p:cNvPr>
          <p:cNvSpPr>
            <a:spLocks noGrp="1"/>
          </p:cNvSpPr>
          <p:nvPr>
            <p:ph type="sldNum" sz="quarter" idx="10"/>
          </p:nvPr>
        </p:nvSpPr>
        <p:spPr/>
        <p:txBody>
          <a:bodyPr/>
          <a:lstStyle/>
          <a:p>
            <a:fld id="{942D773E-FF08-47A8-931A-438676AAC815}" type="slidenum">
              <a:rPr lang="zh-CN" altLang="en-US" smtClean="0"/>
              <a:t>5</a:t>
            </a:fld>
            <a:endParaRPr lang="zh-CN" altLang="en-US"/>
          </a:p>
        </p:txBody>
      </p:sp>
    </p:spTree>
    <p:extLst>
      <p:ext uri="{BB962C8B-B14F-4D97-AF65-F5344CB8AC3E}">
        <p14:creationId xmlns:p14="http://schemas.microsoft.com/office/powerpoint/2010/main" val="3822743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711EA-0612-74A7-134E-95A6B4DCD25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7E6F7DC-78AC-E1DE-7533-D05BB826803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41C9220-86A5-DECD-AAAB-84236E972D05}"/>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18E6BE6-D1F5-40FE-3420-908B3271E562}"/>
              </a:ext>
            </a:extLst>
          </p:cNvPr>
          <p:cNvSpPr>
            <a:spLocks noGrp="1"/>
          </p:cNvSpPr>
          <p:nvPr>
            <p:ph type="sldNum" sz="quarter" idx="10"/>
          </p:nvPr>
        </p:nvSpPr>
        <p:spPr/>
        <p:txBody>
          <a:bodyPr/>
          <a:lstStyle/>
          <a:p>
            <a:fld id="{942D773E-FF08-47A8-931A-438676AAC815}" type="slidenum">
              <a:rPr lang="zh-CN" altLang="en-US" smtClean="0"/>
              <a:t>6</a:t>
            </a:fld>
            <a:endParaRPr lang="zh-CN" altLang="en-US"/>
          </a:p>
        </p:txBody>
      </p:sp>
    </p:spTree>
    <p:extLst>
      <p:ext uri="{BB962C8B-B14F-4D97-AF65-F5344CB8AC3E}">
        <p14:creationId xmlns:p14="http://schemas.microsoft.com/office/powerpoint/2010/main" val="757878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500907-2AE6-0858-6EB3-5F552572BAD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7754A8E-83F4-FFD6-33AC-2FBDE791731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0EF0B19-BE48-F2F7-5C4A-7655E24CE6B5}"/>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E6C5AC5-38BB-EFD6-9BEF-77C224EEA16D}"/>
              </a:ext>
            </a:extLst>
          </p:cNvPr>
          <p:cNvSpPr>
            <a:spLocks noGrp="1"/>
          </p:cNvSpPr>
          <p:nvPr>
            <p:ph type="sldNum" sz="quarter" idx="10"/>
          </p:nvPr>
        </p:nvSpPr>
        <p:spPr/>
        <p:txBody>
          <a:bodyPr/>
          <a:lstStyle/>
          <a:p>
            <a:fld id="{942D773E-FF08-47A8-931A-438676AAC815}" type="slidenum">
              <a:rPr lang="zh-CN" altLang="en-US" smtClean="0"/>
              <a:t>7</a:t>
            </a:fld>
            <a:endParaRPr lang="zh-CN" altLang="en-US"/>
          </a:p>
        </p:txBody>
      </p:sp>
    </p:spTree>
    <p:extLst>
      <p:ext uri="{BB962C8B-B14F-4D97-AF65-F5344CB8AC3E}">
        <p14:creationId xmlns:p14="http://schemas.microsoft.com/office/powerpoint/2010/main" val="3363327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FCA56-9710-A1B4-D2DD-29CCB47E86A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216330D-BEBE-933C-92C8-06FD9C08746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4FE1E64-9C56-5DFA-CEB0-8B1D79248EA6}"/>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5E0848B-08A4-0CED-875D-1AD901057B7F}"/>
              </a:ext>
            </a:extLst>
          </p:cNvPr>
          <p:cNvSpPr>
            <a:spLocks noGrp="1"/>
          </p:cNvSpPr>
          <p:nvPr>
            <p:ph type="sldNum" sz="quarter" idx="10"/>
          </p:nvPr>
        </p:nvSpPr>
        <p:spPr/>
        <p:txBody>
          <a:bodyPr/>
          <a:lstStyle/>
          <a:p>
            <a:fld id="{942D773E-FF08-47A8-931A-438676AAC815}" type="slidenum">
              <a:rPr lang="zh-CN" altLang="en-US" smtClean="0"/>
              <a:t>8</a:t>
            </a:fld>
            <a:endParaRPr lang="zh-CN" altLang="en-US"/>
          </a:p>
        </p:txBody>
      </p:sp>
    </p:spTree>
    <p:extLst>
      <p:ext uri="{BB962C8B-B14F-4D97-AF65-F5344CB8AC3E}">
        <p14:creationId xmlns:p14="http://schemas.microsoft.com/office/powerpoint/2010/main" val="2050865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FE78A-E29C-ACDF-1EC1-8FFA51F0B4B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A5F05A1-7BFE-7898-55B3-CDE8FA97C7D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5041BFD-8B2A-D8D9-7A5F-C1C8FB3422B5}"/>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9A3D940C-9465-C21C-BE63-277F6F39676D}"/>
              </a:ext>
            </a:extLst>
          </p:cNvPr>
          <p:cNvSpPr>
            <a:spLocks noGrp="1"/>
          </p:cNvSpPr>
          <p:nvPr>
            <p:ph type="sldNum" sz="quarter" idx="10"/>
          </p:nvPr>
        </p:nvSpPr>
        <p:spPr/>
        <p:txBody>
          <a:bodyPr/>
          <a:lstStyle/>
          <a:p>
            <a:fld id="{942D773E-FF08-47A8-931A-438676AAC815}" type="slidenum">
              <a:rPr lang="zh-CN" altLang="en-US" smtClean="0"/>
              <a:t>9</a:t>
            </a:fld>
            <a:endParaRPr lang="zh-CN" altLang="en-US"/>
          </a:p>
        </p:txBody>
      </p:sp>
    </p:spTree>
    <p:extLst>
      <p:ext uri="{BB962C8B-B14F-4D97-AF65-F5344CB8AC3E}">
        <p14:creationId xmlns:p14="http://schemas.microsoft.com/office/powerpoint/2010/main" val="3903460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B5F82E-0013-4156-5292-445311665FB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6B9351D-C2C1-D7C3-BE57-F8CF3E3EAC0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7614FED-5DBC-E768-A5B8-120A507C9F7F}"/>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D8FFE87-4217-9409-9C1F-06B1503C4DFB}"/>
              </a:ext>
            </a:extLst>
          </p:cNvPr>
          <p:cNvSpPr>
            <a:spLocks noGrp="1"/>
          </p:cNvSpPr>
          <p:nvPr>
            <p:ph type="sldNum" sz="quarter" idx="10"/>
          </p:nvPr>
        </p:nvSpPr>
        <p:spPr/>
        <p:txBody>
          <a:bodyPr/>
          <a:lstStyle/>
          <a:p>
            <a:fld id="{942D773E-FF08-47A8-931A-438676AAC815}" type="slidenum">
              <a:rPr lang="zh-CN" altLang="en-US" smtClean="0"/>
              <a:t>10</a:t>
            </a:fld>
            <a:endParaRPr lang="zh-CN" altLang="en-US"/>
          </a:p>
        </p:txBody>
      </p:sp>
    </p:spTree>
    <p:extLst>
      <p:ext uri="{BB962C8B-B14F-4D97-AF65-F5344CB8AC3E}">
        <p14:creationId xmlns:p14="http://schemas.microsoft.com/office/powerpoint/2010/main" val="1462888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ABA2BB-BE3C-4492-8161-D39DEADCC62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BA5AD69-60E9-462A-6D96-FC816F1FE17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69DF36-18B5-DBFB-A595-D6A62B2DD610}"/>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6BBB095F-ECEE-F717-675F-8E2843BE7B2A}"/>
              </a:ext>
            </a:extLst>
          </p:cNvPr>
          <p:cNvSpPr>
            <a:spLocks noGrp="1"/>
          </p:cNvSpPr>
          <p:nvPr>
            <p:ph type="sldNum" sz="quarter" idx="10"/>
          </p:nvPr>
        </p:nvSpPr>
        <p:spPr/>
        <p:txBody>
          <a:bodyPr/>
          <a:lstStyle/>
          <a:p>
            <a:fld id="{942D773E-FF08-47A8-931A-438676AAC815}" type="slidenum">
              <a:rPr lang="zh-CN" altLang="en-US" smtClean="0"/>
              <a:t>11</a:t>
            </a:fld>
            <a:endParaRPr lang="zh-CN" altLang="en-US"/>
          </a:p>
        </p:txBody>
      </p:sp>
    </p:spTree>
    <p:extLst>
      <p:ext uri="{BB962C8B-B14F-4D97-AF65-F5344CB8AC3E}">
        <p14:creationId xmlns:p14="http://schemas.microsoft.com/office/powerpoint/2010/main" val="84909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901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5" name="图片占位符 4">
            <a:extLst>
              <a:ext uri="{FF2B5EF4-FFF2-40B4-BE49-F238E27FC236}">
                <a16:creationId xmlns:a16="http://schemas.microsoft.com/office/drawing/2014/main" id="{D9D571DA-C209-4DAD-91A3-16E313F09C79}"/>
              </a:ext>
            </a:extLst>
          </p:cNvPr>
          <p:cNvSpPr>
            <a:spLocks noGrp="1"/>
          </p:cNvSpPr>
          <p:nvPr>
            <p:ph type="pic" sz="quarter" idx="10"/>
          </p:nvPr>
        </p:nvSpPr>
        <p:spPr>
          <a:xfrm>
            <a:off x="6154250" y="0"/>
            <a:ext cx="6037750" cy="6858000"/>
          </a:xfrm>
          <a:custGeom>
            <a:avLst/>
            <a:gdLst>
              <a:gd name="connsiteX0" fmla="*/ 1772040 w 6037750"/>
              <a:gd name="connsiteY0" fmla="*/ 0 h 6858000"/>
              <a:gd name="connsiteX1" fmla="*/ 6037750 w 6037750"/>
              <a:gd name="connsiteY1" fmla="*/ 0 h 6858000"/>
              <a:gd name="connsiteX2" fmla="*/ 6037750 w 6037750"/>
              <a:gd name="connsiteY2" fmla="*/ 6858000 h 6858000"/>
              <a:gd name="connsiteX3" fmla="*/ 1772040 w 6037750"/>
              <a:gd name="connsiteY3" fmla="*/ 6858000 h 6858000"/>
              <a:gd name="connsiteX4" fmla="*/ 1738582 w 6037750"/>
              <a:gd name="connsiteY4" fmla="*/ 6800025 h 6858000"/>
              <a:gd name="connsiteX5" fmla="*/ 174752 w 6037750"/>
              <a:gd name="connsiteY5" fmla="*/ 4090214 h 6858000"/>
              <a:gd name="connsiteX6" fmla="*/ 174752 w 6037750"/>
              <a:gd name="connsiteY6" fmla="*/ 2767786 h 6858000"/>
              <a:gd name="connsiteX7" fmla="*/ 1750813 w 6037750"/>
              <a:gd name="connsiteY7" fmla="*/ 3678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7750" h="6858000">
                <a:moveTo>
                  <a:pt x="1772040" y="0"/>
                </a:moveTo>
                <a:lnTo>
                  <a:pt x="6037750" y="0"/>
                </a:lnTo>
                <a:lnTo>
                  <a:pt x="6037750" y="6858000"/>
                </a:lnTo>
                <a:lnTo>
                  <a:pt x="1772040" y="6858000"/>
                </a:lnTo>
                <a:lnTo>
                  <a:pt x="1738582" y="6800025"/>
                </a:lnTo>
                <a:cubicBezTo>
                  <a:pt x="174752" y="4090214"/>
                  <a:pt x="174752" y="4090214"/>
                  <a:pt x="174752" y="4090214"/>
                </a:cubicBezTo>
                <a:cubicBezTo>
                  <a:pt x="-58250" y="3679097"/>
                  <a:pt x="-58250" y="3178904"/>
                  <a:pt x="174752" y="2767786"/>
                </a:cubicBezTo>
                <a:cubicBezTo>
                  <a:pt x="1142310" y="1091199"/>
                  <a:pt x="1565616" y="357691"/>
                  <a:pt x="1750813" y="36782"/>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3922015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3" name="图片占位符 2">
            <a:extLst>
              <a:ext uri="{FF2B5EF4-FFF2-40B4-BE49-F238E27FC236}">
                <a16:creationId xmlns:a16="http://schemas.microsoft.com/office/drawing/2014/main" id="{431B8440-0948-44C1-BA07-E38771558FEA}"/>
              </a:ext>
            </a:extLst>
          </p:cNvPr>
          <p:cNvSpPr>
            <a:spLocks noGrp="1"/>
          </p:cNvSpPr>
          <p:nvPr>
            <p:ph type="pic" sz="quarter" idx="10"/>
          </p:nvPr>
        </p:nvSpPr>
        <p:spPr>
          <a:xfrm>
            <a:off x="0" y="0"/>
            <a:ext cx="12192000" cy="3022600"/>
          </a:xfrm>
          <a:prstGeom prst="rect">
            <a:avLst/>
          </a:prstGeom>
        </p:spPr>
        <p:txBody>
          <a:bodyPr/>
          <a:lstStyle/>
          <a:p>
            <a:endParaRPr lang="zh-CN" altLang="en-US"/>
          </a:p>
        </p:txBody>
      </p:sp>
    </p:spTree>
    <p:extLst>
      <p:ext uri="{BB962C8B-B14F-4D97-AF65-F5344CB8AC3E}">
        <p14:creationId xmlns:p14="http://schemas.microsoft.com/office/powerpoint/2010/main" val="2534574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3" name="图片占位符 2">
            <a:extLst>
              <a:ext uri="{FF2B5EF4-FFF2-40B4-BE49-F238E27FC236}">
                <a16:creationId xmlns:a16="http://schemas.microsoft.com/office/drawing/2014/main" id="{431B8440-0948-44C1-BA07-E38771558FEA}"/>
              </a:ext>
            </a:extLst>
          </p:cNvPr>
          <p:cNvSpPr>
            <a:spLocks noGrp="1"/>
          </p:cNvSpPr>
          <p:nvPr>
            <p:ph type="pic" sz="quarter" idx="10"/>
          </p:nvPr>
        </p:nvSpPr>
        <p:spPr>
          <a:xfrm>
            <a:off x="0" y="0"/>
            <a:ext cx="12192000" cy="1689100"/>
          </a:xfrm>
          <a:prstGeom prst="rect">
            <a:avLst/>
          </a:prstGeom>
        </p:spPr>
        <p:txBody>
          <a:bodyPr/>
          <a:lstStyle/>
          <a:p>
            <a:endParaRPr lang="zh-CN" altLang="en-US"/>
          </a:p>
        </p:txBody>
      </p:sp>
    </p:spTree>
    <p:extLst>
      <p:ext uri="{BB962C8B-B14F-4D97-AF65-F5344CB8AC3E}">
        <p14:creationId xmlns:p14="http://schemas.microsoft.com/office/powerpoint/2010/main" val="31853478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73AEF6F5-5AAE-444F-A306-769020A468B4}"/>
              </a:ext>
            </a:extLst>
          </p:cNvPr>
          <p:cNvPicPr>
            <a:picLocks noChangeAspect="1"/>
          </p:cNvPicPr>
          <p:nvPr userDrawn="1"/>
        </p:nvPicPr>
        <p:blipFill>
          <a:blip r:embed="rId6" cstate="screen"/>
          <a:stretch>
            <a:fillRect/>
          </a:stretch>
        </p:blipFill>
        <p:spPr>
          <a:xfrm>
            <a:off x="0" y="0"/>
            <a:ext cx="12192000" cy="6858000"/>
          </a:xfrm>
          <a:prstGeom prst="rect">
            <a:avLst/>
          </a:prstGeom>
        </p:spPr>
      </p:pic>
      <p:sp>
        <p:nvSpPr>
          <p:cNvPr id="8" name="矩形 7">
            <a:extLst>
              <a:ext uri="{FF2B5EF4-FFF2-40B4-BE49-F238E27FC236}">
                <a16:creationId xmlns:a16="http://schemas.microsoft.com/office/drawing/2014/main" id="{7133CFE4-7A99-468E-BF26-F464D5CEF62E}"/>
              </a:ext>
            </a:extLst>
          </p:cNvPr>
          <p:cNvSpPr/>
          <p:nvPr userDrawn="1"/>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24767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9.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896F99A-2B0B-404C-84C9-D37ECC719ED9}"/>
              </a:ext>
            </a:extLst>
          </p:cNvPr>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27243" r="27243"/>
          <a:stretch>
            <a:fillRect/>
          </a:stretch>
        </p:blipFill>
        <p:spPr/>
      </p:pic>
      <p:sp>
        <p:nvSpPr>
          <p:cNvPr id="9" name="Freeform 5">
            <a:extLst>
              <a:ext uri="{FF2B5EF4-FFF2-40B4-BE49-F238E27FC236}">
                <a16:creationId xmlns:a16="http://schemas.microsoft.com/office/drawing/2014/main" id="{C8ACDAD6-3F9B-4AE5-82B6-110A410610FC}"/>
              </a:ext>
            </a:extLst>
          </p:cNvPr>
          <p:cNvSpPr/>
          <p:nvPr/>
        </p:nvSpPr>
        <p:spPr bwMode="auto">
          <a:xfrm rot="16200000">
            <a:off x="6592722" y="-1278832"/>
            <a:ext cx="8403172" cy="9415666"/>
          </a:xfrm>
          <a:custGeom>
            <a:avLst/>
            <a:gdLst>
              <a:gd name="T0" fmla="*/ 0 w 1255"/>
              <a:gd name="T1" fmla="*/ 452 h 1406"/>
              <a:gd name="T2" fmla="*/ 0 w 1255"/>
              <a:gd name="T3" fmla="*/ 954 h 1406"/>
              <a:gd name="T4" fmla="*/ 96 w 1255"/>
              <a:gd name="T5" fmla="*/ 1120 h 1406"/>
              <a:gd name="T6" fmla="*/ 531 w 1255"/>
              <a:gd name="T7" fmla="*/ 1372 h 1406"/>
              <a:gd name="T8" fmla="*/ 724 w 1255"/>
              <a:gd name="T9" fmla="*/ 1372 h 1406"/>
              <a:gd name="T10" fmla="*/ 1159 w 1255"/>
              <a:gd name="T11" fmla="*/ 1120 h 1406"/>
              <a:gd name="T12" fmla="*/ 1255 w 1255"/>
              <a:gd name="T13" fmla="*/ 954 h 1406"/>
              <a:gd name="T14" fmla="*/ 1255 w 1255"/>
              <a:gd name="T15" fmla="*/ 452 h 1406"/>
              <a:gd name="T16" fmla="*/ 1159 w 1255"/>
              <a:gd name="T17" fmla="*/ 285 h 1406"/>
              <a:gd name="T18" fmla="*/ 724 w 1255"/>
              <a:gd name="T19" fmla="*/ 34 h 1406"/>
              <a:gd name="T20" fmla="*/ 531 w 1255"/>
              <a:gd name="T21" fmla="*/ 34 h 1406"/>
              <a:gd name="T22" fmla="*/ 96 w 1255"/>
              <a:gd name="T23" fmla="*/ 285 h 1406"/>
              <a:gd name="T24" fmla="*/ 0 w 1255"/>
              <a:gd name="T25" fmla="*/ 452 h 1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5" h="1406">
                <a:moveTo>
                  <a:pt x="0" y="452"/>
                </a:moveTo>
                <a:cubicBezTo>
                  <a:pt x="0" y="954"/>
                  <a:pt x="0" y="954"/>
                  <a:pt x="0" y="954"/>
                </a:cubicBezTo>
                <a:cubicBezTo>
                  <a:pt x="0" y="1023"/>
                  <a:pt x="37" y="1086"/>
                  <a:pt x="96" y="1120"/>
                </a:cubicBezTo>
                <a:cubicBezTo>
                  <a:pt x="531" y="1372"/>
                  <a:pt x="531" y="1372"/>
                  <a:pt x="531" y="1372"/>
                </a:cubicBezTo>
                <a:cubicBezTo>
                  <a:pt x="591" y="1406"/>
                  <a:pt x="664" y="1406"/>
                  <a:pt x="724" y="1372"/>
                </a:cubicBezTo>
                <a:cubicBezTo>
                  <a:pt x="1159" y="1120"/>
                  <a:pt x="1159" y="1120"/>
                  <a:pt x="1159" y="1120"/>
                </a:cubicBezTo>
                <a:cubicBezTo>
                  <a:pt x="1218" y="1086"/>
                  <a:pt x="1255" y="1023"/>
                  <a:pt x="1255" y="954"/>
                </a:cubicBezTo>
                <a:cubicBezTo>
                  <a:pt x="1255" y="452"/>
                  <a:pt x="1255" y="452"/>
                  <a:pt x="1255" y="452"/>
                </a:cubicBezTo>
                <a:cubicBezTo>
                  <a:pt x="1255" y="383"/>
                  <a:pt x="1218" y="319"/>
                  <a:pt x="1159" y="285"/>
                </a:cubicBezTo>
                <a:cubicBezTo>
                  <a:pt x="724" y="34"/>
                  <a:pt x="724" y="34"/>
                  <a:pt x="724" y="34"/>
                </a:cubicBezTo>
                <a:cubicBezTo>
                  <a:pt x="664" y="0"/>
                  <a:pt x="591" y="0"/>
                  <a:pt x="531" y="34"/>
                </a:cubicBezTo>
                <a:cubicBezTo>
                  <a:pt x="96" y="285"/>
                  <a:pt x="96" y="285"/>
                  <a:pt x="96" y="285"/>
                </a:cubicBezTo>
                <a:cubicBezTo>
                  <a:pt x="37" y="319"/>
                  <a:pt x="0" y="383"/>
                  <a:pt x="0" y="452"/>
                </a:cubicBezTo>
                <a:close/>
              </a:path>
            </a:pathLst>
          </a:custGeom>
          <a:gradFill flip="none" rotWithShape="1">
            <a:gsLst>
              <a:gs pos="0">
                <a:schemeClr val="accent1"/>
              </a:gs>
              <a:gs pos="100000">
                <a:schemeClr val="accent2">
                  <a:alpha val="0"/>
                </a:schemeClr>
              </a:gs>
            </a:gsLst>
            <a:lin ang="5400000" scaled="1"/>
            <a:tileRect/>
          </a:gradFill>
          <a:ln>
            <a:noFill/>
          </a:ln>
        </p:spPr>
        <p:txBody>
          <a:bodyPr vert="horz" wrap="square" lIns="91440" tIns="45720" rIns="91440" bIns="45720" numCol="1" anchor="t" anchorCtr="0" compatLnSpc="1"/>
          <a:lstStyle/>
          <a:p>
            <a:endParaRPr lang="zh-CN" altLang="en-US"/>
          </a:p>
        </p:txBody>
      </p:sp>
      <p:sp>
        <p:nvSpPr>
          <p:cNvPr id="7" name="矩形 6">
            <a:extLst>
              <a:ext uri="{FF2B5EF4-FFF2-40B4-BE49-F238E27FC236}">
                <a16:creationId xmlns:a16="http://schemas.microsoft.com/office/drawing/2014/main" id="{A4D5C266-0675-4D91-B8DE-913BDA82D257}"/>
              </a:ext>
            </a:extLst>
          </p:cNvPr>
          <p:cNvSpPr/>
          <p:nvPr/>
        </p:nvSpPr>
        <p:spPr>
          <a:xfrm>
            <a:off x="494748" y="2690336"/>
            <a:ext cx="5262979" cy="646331"/>
          </a:xfrm>
          <a:prstGeom prst="rect">
            <a:avLst/>
          </a:prstGeom>
        </p:spPr>
        <p:txBody>
          <a:bodyPr wrap="none">
            <a:spAutoFit/>
          </a:bodyPr>
          <a:lstStyle/>
          <a:p>
            <a:r>
              <a:rPr lang="zh-CN" altLang="en-US" sz="3600" dirty="0">
                <a:solidFill>
                  <a:schemeClr val="accent3"/>
                </a:solidFill>
                <a:latin typeface="思源宋体 Heavy" panose="02020900000000000000" pitchFamily="18" charset="-122"/>
                <a:ea typeface="思源宋体 Heavy" panose="02020900000000000000" pitchFamily="18" charset="-122"/>
              </a:rPr>
              <a:t>中国人民抗日战争纪念馆</a:t>
            </a:r>
            <a:endParaRPr lang="en-US" altLang="zh-CN" sz="3600" dirty="0">
              <a:solidFill>
                <a:schemeClr val="accent3"/>
              </a:solidFill>
              <a:latin typeface="思源宋体 Heavy" panose="02020900000000000000" pitchFamily="18" charset="-122"/>
              <a:ea typeface="思源宋体 Heavy" panose="02020900000000000000" pitchFamily="18" charset="-122"/>
            </a:endParaRPr>
          </a:p>
        </p:txBody>
      </p:sp>
      <p:sp>
        <p:nvSpPr>
          <p:cNvPr id="10" name="矩形 9">
            <a:extLst>
              <a:ext uri="{FF2B5EF4-FFF2-40B4-BE49-F238E27FC236}">
                <a16:creationId xmlns:a16="http://schemas.microsoft.com/office/drawing/2014/main" id="{35454E70-608B-4B26-AF2A-C3DAA23B23AA}"/>
              </a:ext>
            </a:extLst>
          </p:cNvPr>
          <p:cNvSpPr/>
          <p:nvPr/>
        </p:nvSpPr>
        <p:spPr>
          <a:xfrm>
            <a:off x="494748" y="4658236"/>
            <a:ext cx="6096000" cy="338554"/>
          </a:xfrm>
          <a:prstGeom prst="rect">
            <a:avLst/>
          </a:prstGeom>
        </p:spPr>
        <p:txBody>
          <a:bodyPr>
            <a:spAutoFit/>
          </a:bodyPr>
          <a:lstStyle/>
          <a:p>
            <a:r>
              <a:rPr lang="en-US" altLang="zh-CN" sz="1600" dirty="0">
                <a:solidFill>
                  <a:schemeClr val="accent3"/>
                </a:solidFill>
                <a:latin typeface="思源黑体 CN Light" panose="020B0300000000000000" pitchFamily="34" charset="-122"/>
                <a:ea typeface="思源黑体 CN Light" panose="020B0300000000000000" pitchFamily="34" charset="-122"/>
              </a:rPr>
              <a:t>S14-2 13 </a:t>
            </a:r>
            <a:r>
              <a:rPr lang="zh-CN" altLang="en-US" sz="1600" dirty="0">
                <a:solidFill>
                  <a:schemeClr val="accent3"/>
                </a:solidFill>
                <a:latin typeface="思源黑体 CN Light" panose="020B0300000000000000" pitchFamily="34" charset="-122"/>
                <a:ea typeface="思源黑体 CN Light" panose="020B0300000000000000" pitchFamily="34" charset="-122"/>
              </a:rPr>
              <a:t>林语昂</a:t>
            </a:r>
          </a:p>
        </p:txBody>
      </p:sp>
      <p:grpSp>
        <p:nvGrpSpPr>
          <p:cNvPr id="17" name="组合 16">
            <a:extLst>
              <a:ext uri="{FF2B5EF4-FFF2-40B4-BE49-F238E27FC236}">
                <a16:creationId xmlns:a16="http://schemas.microsoft.com/office/drawing/2014/main" id="{2BE2B5DC-FFF8-4611-B355-D779999A1585}"/>
              </a:ext>
            </a:extLst>
          </p:cNvPr>
          <p:cNvGrpSpPr/>
          <p:nvPr/>
        </p:nvGrpSpPr>
        <p:grpSpPr>
          <a:xfrm flipV="1">
            <a:off x="1451219" y="445256"/>
            <a:ext cx="5530928" cy="781047"/>
            <a:chOff x="-4032449" y="535681"/>
            <a:chExt cx="4641237" cy="655410"/>
          </a:xfrm>
        </p:grpSpPr>
        <p:sp>
          <p:nvSpPr>
            <p:cNvPr id="18" name="平行四边形 17">
              <a:extLst>
                <a:ext uri="{FF2B5EF4-FFF2-40B4-BE49-F238E27FC236}">
                  <a16:creationId xmlns:a16="http://schemas.microsoft.com/office/drawing/2014/main" id="{B928F98F-B65E-4FDB-B5B5-46548057C7FD}"/>
                </a:ext>
              </a:extLst>
            </p:cNvPr>
            <p:cNvSpPr/>
            <p:nvPr/>
          </p:nvSpPr>
          <p:spPr>
            <a:xfrm flipV="1">
              <a:off x="-3974768" y="535681"/>
              <a:ext cx="4583556" cy="590088"/>
            </a:xfrm>
            <a:prstGeom prst="parallelogram">
              <a:avLst>
                <a:gd name="adj" fmla="val 57583"/>
              </a:avLst>
            </a:prstGeom>
            <a:gradFill>
              <a:gsLst>
                <a:gs pos="0">
                  <a:schemeClr val="accent1">
                    <a:alpha val="25000"/>
                  </a:schemeClr>
                </a:gs>
                <a:gs pos="44000">
                  <a:schemeClr val="accent1">
                    <a:alpha val="10000"/>
                  </a:schemeClr>
                </a:gs>
                <a:gs pos="70000">
                  <a:schemeClr val="accent1">
                    <a:alpha val="0"/>
                  </a:schemeClr>
                </a:gs>
              </a:gsLst>
              <a:lin ang="8100000" scaled="0"/>
            </a:gradFill>
            <a:ln w="12700">
              <a:gradFill>
                <a:gsLst>
                  <a:gs pos="0">
                    <a:schemeClr val="accent1">
                      <a:alpha val="70000"/>
                    </a:schemeClr>
                  </a:gs>
                  <a:gs pos="52000">
                    <a:schemeClr val="accent1">
                      <a:alpha val="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240" tIns="22120" rIns="44240" bIns="22120" numCol="1" spcCol="0" rtlCol="0" fromWordArt="0" anchor="ctr" anchorCtr="0" forceAA="0" compatLnSpc="1">
              <a:prstTxWarp prst="textNoShape">
                <a:avLst/>
              </a:prstTxWarp>
              <a:noAutofit/>
            </a:bodyPr>
            <a:lstStyle/>
            <a:p>
              <a:pPr algn="ctr" defTabSz="221193"/>
              <a:endParaRPr lang="zh-CN" altLang="en-US" sz="871" dirty="0">
                <a:solidFill>
                  <a:prstClr val="white"/>
                </a:solidFill>
                <a:latin typeface="Calibri" panose="020F0502020204030204"/>
                <a:ea typeface="等线" panose="02010600030101010101" pitchFamily="2" charset="-122"/>
              </a:endParaRPr>
            </a:p>
          </p:txBody>
        </p:sp>
        <p:sp>
          <p:nvSpPr>
            <p:cNvPr id="19" name="平行四边形 18">
              <a:extLst>
                <a:ext uri="{FF2B5EF4-FFF2-40B4-BE49-F238E27FC236}">
                  <a16:creationId xmlns:a16="http://schemas.microsoft.com/office/drawing/2014/main" id="{E289EEEC-F8C9-4857-9046-47D89B4D28C1}"/>
                </a:ext>
              </a:extLst>
            </p:cNvPr>
            <p:cNvSpPr/>
            <p:nvPr/>
          </p:nvSpPr>
          <p:spPr>
            <a:xfrm flipV="1">
              <a:off x="-4032449" y="601003"/>
              <a:ext cx="4583556" cy="590088"/>
            </a:xfrm>
            <a:prstGeom prst="parallelogram">
              <a:avLst>
                <a:gd name="adj" fmla="val 57583"/>
              </a:avLst>
            </a:prstGeom>
            <a:noFill/>
            <a:ln w="12700">
              <a:gradFill>
                <a:gsLst>
                  <a:gs pos="4000">
                    <a:schemeClr val="accent1">
                      <a:alpha val="30000"/>
                    </a:schemeClr>
                  </a:gs>
                  <a:gs pos="52000">
                    <a:schemeClr val="accent1">
                      <a:alpha val="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240" tIns="22120" rIns="44240" bIns="22120" numCol="1" spcCol="0" rtlCol="0" fromWordArt="0" anchor="ctr" anchorCtr="0" forceAA="0" compatLnSpc="1">
              <a:prstTxWarp prst="textNoShape">
                <a:avLst/>
              </a:prstTxWarp>
              <a:noAutofit/>
            </a:bodyPr>
            <a:lstStyle/>
            <a:p>
              <a:pPr algn="ctr" defTabSz="221193"/>
              <a:endParaRPr lang="zh-CN" altLang="en-US" sz="871" dirty="0">
                <a:solidFill>
                  <a:prstClr val="white"/>
                </a:solidFill>
                <a:latin typeface="Calibri" panose="020F0502020204030204"/>
                <a:ea typeface="等线" panose="02010600030101010101" pitchFamily="2" charset="-122"/>
              </a:endParaRPr>
            </a:p>
          </p:txBody>
        </p:sp>
      </p:grpSp>
      <p:grpSp>
        <p:nvGrpSpPr>
          <p:cNvPr id="28" name="组合 27">
            <a:extLst>
              <a:ext uri="{FF2B5EF4-FFF2-40B4-BE49-F238E27FC236}">
                <a16:creationId xmlns:a16="http://schemas.microsoft.com/office/drawing/2014/main" id="{47DD6FBF-2D0D-4A2B-91A0-F3AD34D7C470}"/>
              </a:ext>
            </a:extLst>
          </p:cNvPr>
          <p:cNvGrpSpPr/>
          <p:nvPr/>
        </p:nvGrpSpPr>
        <p:grpSpPr>
          <a:xfrm flipV="1">
            <a:off x="250584" y="5867421"/>
            <a:ext cx="3226575" cy="455639"/>
            <a:chOff x="-4032449" y="535681"/>
            <a:chExt cx="4641237" cy="655410"/>
          </a:xfrm>
        </p:grpSpPr>
        <p:sp>
          <p:nvSpPr>
            <p:cNvPr id="29" name="平行四边形 28">
              <a:extLst>
                <a:ext uri="{FF2B5EF4-FFF2-40B4-BE49-F238E27FC236}">
                  <a16:creationId xmlns:a16="http://schemas.microsoft.com/office/drawing/2014/main" id="{3E43989C-7834-47F1-8037-4386E817968F}"/>
                </a:ext>
              </a:extLst>
            </p:cNvPr>
            <p:cNvSpPr/>
            <p:nvPr/>
          </p:nvSpPr>
          <p:spPr>
            <a:xfrm flipV="1">
              <a:off x="-3974768" y="535681"/>
              <a:ext cx="4583556" cy="590088"/>
            </a:xfrm>
            <a:prstGeom prst="parallelogram">
              <a:avLst>
                <a:gd name="adj" fmla="val 57583"/>
              </a:avLst>
            </a:prstGeom>
            <a:gradFill>
              <a:gsLst>
                <a:gs pos="0">
                  <a:schemeClr val="accent1">
                    <a:alpha val="25000"/>
                  </a:schemeClr>
                </a:gs>
                <a:gs pos="44000">
                  <a:schemeClr val="accent1">
                    <a:alpha val="10000"/>
                  </a:schemeClr>
                </a:gs>
                <a:gs pos="70000">
                  <a:schemeClr val="accent1">
                    <a:alpha val="0"/>
                  </a:schemeClr>
                </a:gs>
              </a:gsLst>
              <a:lin ang="8100000" scaled="0"/>
            </a:gradFill>
            <a:ln w="12700">
              <a:gradFill>
                <a:gsLst>
                  <a:gs pos="0">
                    <a:schemeClr val="accent1">
                      <a:alpha val="70000"/>
                    </a:schemeClr>
                  </a:gs>
                  <a:gs pos="52000">
                    <a:schemeClr val="accent1">
                      <a:alpha val="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240" tIns="22120" rIns="44240" bIns="22120" numCol="1" spcCol="0" rtlCol="0" fromWordArt="0" anchor="ctr" anchorCtr="0" forceAA="0" compatLnSpc="1">
              <a:prstTxWarp prst="textNoShape">
                <a:avLst/>
              </a:prstTxWarp>
              <a:noAutofit/>
            </a:bodyPr>
            <a:lstStyle/>
            <a:p>
              <a:pPr algn="ctr" defTabSz="221193"/>
              <a:endParaRPr lang="zh-CN" altLang="en-US" sz="871" dirty="0">
                <a:solidFill>
                  <a:prstClr val="white"/>
                </a:solidFill>
                <a:latin typeface="Calibri" panose="020F0502020204030204"/>
                <a:ea typeface="等线" panose="02010600030101010101" pitchFamily="2" charset="-122"/>
              </a:endParaRPr>
            </a:p>
          </p:txBody>
        </p:sp>
        <p:sp>
          <p:nvSpPr>
            <p:cNvPr id="30" name="平行四边形 29">
              <a:extLst>
                <a:ext uri="{FF2B5EF4-FFF2-40B4-BE49-F238E27FC236}">
                  <a16:creationId xmlns:a16="http://schemas.microsoft.com/office/drawing/2014/main" id="{7992894B-9135-4071-8C01-258BEDDFF5C4}"/>
                </a:ext>
              </a:extLst>
            </p:cNvPr>
            <p:cNvSpPr/>
            <p:nvPr/>
          </p:nvSpPr>
          <p:spPr>
            <a:xfrm flipV="1">
              <a:off x="-4032449" y="601003"/>
              <a:ext cx="4583556" cy="590088"/>
            </a:xfrm>
            <a:prstGeom prst="parallelogram">
              <a:avLst>
                <a:gd name="adj" fmla="val 57583"/>
              </a:avLst>
            </a:prstGeom>
            <a:noFill/>
            <a:ln w="12700">
              <a:gradFill>
                <a:gsLst>
                  <a:gs pos="4000">
                    <a:schemeClr val="accent1">
                      <a:alpha val="30000"/>
                    </a:schemeClr>
                  </a:gs>
                  <a:gs pos="52000">
                    <a:schemeClr val="accent1">
                      <a:alpha val="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240" tIns="22120" rIns="44240" bIns="22120" numCol="1" spcCol="0" rtlCol="0" fromWordArt="0" anchor="ctr" anchorCtr="0" forceAA="0" compatLnSpc="1">
              <a:prstTxWarp prst="textNoShape">
                <a:avLst/>
              </a:prstTxWarp>
              <a:noAutofit/>
            </a:bodyPr>
            <a:lstStyle/>
            <a:p>
              <a:pPr algn="ctr" defTabSz="221193"/>
              <a:endParaRPr lang="zh-CN" altLang="en-US" sz="871" dirty="0">
                <a:solidFill>
                  <a:prstClr val="white"/>
                </a:solidFill>
                <a:latin typeface="Calibri" panose="020F0502020204030204"/>
                <a:ea typeface="等线" panose="02010600030101010101" pitchFamily="2" charset="-122"/>
              </a:endParaRPr>
            </a:p>
          </p:txBody>
        </p:sp>
      </p:grpSp>
      <p:grpSp>
        <p:nvGrpSpPr>
          <p:cNvPr id="31" name="组合 30">
            <a:extLst>
              <a:ext uri="{FF2B5EF4-FFF2-40B4-BE49-F238E27FC236}">
                <a16:creationId xmlns:a16="http://schemas.microsoft.com/office/drawing/2014/main" id="{07C89F79-B106-44CD-BE87-AA1E3D17A0E2}"/>
              </a:ext>
            </a:extLst>
          </p:cNvPr>
          <p:cNvGrpSpPr/>
          <p:nvPr/>
        </p:nvGrpSpPr>
        <p:grpSpPr>
          <a:xfrm flipV="1">
            <a:off x="2556727" y="1053938"/>
            <a:ext cx="1972041" cy="278481"/>
            <a:chOff x="-4032449" y="535681"/>
            <a:chExt cx="4641237" cy="655410"/>
          </a:xfrm>
        </p:grpSpPr>
        <p:sp>
          <p:nvSpPr>
            <p:cNvPr id="32" name="平行四边形 31">
              <a:extLst>
                <a:ext uri="{FF2B5EF4-FFF2-40B4-BE49-F238E27FC236}">
                  <a16:creationId xmlns:a16="http://schemas.microsoft.com/office/drawing/2014/main" id="{899DF7CE-1E5B-4A52-9D36-F3B2AE86D00D}"/>
                </a:ext>
              </a:extLst>
            </p:cNvPr>
            <p:cNvSpPr/>
            <p:nvPr/>
          </p:nvSpPr>
          <p:spPr>
            <a:xfrm flipV="1">
              <a:off x="-3974768" y="535681"/>
              <a:ext cx="4583556" cy="590088"/>
            </a:xfrm>
            <a:prstGeom prst="parallelogram">
              <a:avLst>
                <a:gd name="adj" fmla="val 57583"/>
              </a:avLst>
            </a:prstGeom>
            <a:gradFill>
              <a:gsLst>
                <a:gs pos="0">
                  <a:schemeClr val="accent1">
                    <a:alpha val="25000"/>
                  </a:schemeClr>
                </a:gs>
                <a:gs pos="44000">
                  <a:schemeClr val="accent1">
                    <a:alpha val="10000"/>
                  </a:schemeClr>
                </a:gs>
                <a:gs pos="70000">
                  <a:schemeClr val="accent1">
                    <a:alpha val="0"/>
                  </a:schemeClr>
                </a:gs>
              </a:gsLst>
              <a:lin ang="8100000" scaled="0"/>
            </a:gradFill>
            <a:ln w="12700">
              <a:gradFill>
                <a:gsLst>
                  <a:gs pos="0">
                    <a:schemeClr val="accent1">
                      <a:alpha val="70000"/>
                    </a:schemeClr>
                  </a:gs>
                  <a:gs pos="52000">
                    <a:schemeClr val="accent1">
                      <a:alpha val="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240" tIns="22120" rIns="44240" bIns="22120" numCol="1" spcCol="0" rtlCol="0" fromWordArt="0" anchor="ctr" anchorCtr="0" forceAA="0" compatLnSpc="1">
              <a:prstTxWarp prst="textNoShape">
                <a:avLst/>
              </a:prstTxWarp>
              <a:noAutofit/>
            </a:bodyPr>
            <a:lstStyle/>
            <a:p>
              <a:pPr algn="ctr" defTabSz="221193"/>
              <a:endParaRPr lang="zh-CN" altLang="en-US" sz="871" dirty="0">
                <a:solidFill>
                  <a:prstClr val="white"/>
                </a:solidFill>
                <a:latin typeface="Calibri" panose="020F0502020204030204"/>
                <a:ea typeface="等线" panose="02010600030101010101" pitchFamily="2" charset="-122"/>
              </a:endParaRPr>
            </a:p>
          </p:txBody>
        </p:sp>
        <p:sp>
          <p:nvSpPr>
            <p:cNvPr id="33" name="平行四边形 32">
              <a:extLst>
                <a:ext uri="{FF2B5EF4-FFF2-40B4-BE49-F238E27FC236}">
                  <a16:creationId xmlns:a16="http://schemas.microsoft.com/office/drawing/2014/main" id="{88E4AABF-5F88-42C8-AC35-2046FAA1EAAB}"/>
                </a:ext>
              </a:extLst>
            </p:cNvPr>
            <p:cNvSpPr/>
            <p:nvPr/>
          </p:nvSpPr>
          <p:spPr>
            <a:xfrm flipV="1">
              <a:off x="-4032449" y="601003"/>
              <a:ext cx="4583556" cy="590088"/>
            </a:xfrm>
            <a:prstGeom prst="parallelogram">
              <a:avLst>
                <a:gd name="adj" fmla="val 57583"/>
              </a:avLst>
            </a:prstGeom>
            <a:noFill/>
            <a:ln w="12700">
              <a:gradFill>
                <a:gsLst>
                  <a:gs pos="4000">
                    <a:schemeClr val="accent1">
                      <a:alpha val="30000"/>
                    </a:schemeClr>
                  </a:gs>
                  <a:gs pos="52000">
                    <a:schemeClr val="accent1">
                      <a:alpha val="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240" tIns="22120" rIns="44240" bIns="22120" numCol="1" spcCol="0" rtlCol="0" fromWordArt="0" anchor="ctr" anchorCtr="0" forceAA="0" compatLnSpc="1">
              <a:prstTxWarp prst="textNoShape">
                <a:avLst/>
              </a:prstTxWarp>
              <a:noAutofit/>
            </a:bodyPr>
            <a:lstStyle/>
            <a:p>
              <a:pPr algn="ctr" defTabSz="221193"/>
              <a:endParaRPr lang="zh-CN" altLang="en-US" sz="871" dirty="0">
                <a:solidFill>
                  <a:prstClr val="white"/>
                </a:solidFill>
                <a:latin typeface="Calibri" panose="020F0502020204030204"/>
                <a:ea typeface="等线" panose="02010600030101010101" pitchFamily="2" charset="-122"/>
              </a:endParaRPr>
            </a:p>
          </p:txBody>
        </p:sp>
      </p:grpSp>
      <p:grpSp>
        <p:nvGrpSpPr>
          <p:cNvPr id="34" name="组合 33">
            <a:extLst>
              <a:ext uri="{FF2B5EF4-FFF2-40B4-BE49-F238E27FC236}">
                <a16:creationId xmlns:a16="http://schemas.microsoft.com/office/drawing/2014/main" id="{FAAC4A4F-0C17-4CAF-B87F-FF827F673394}"/>
              </a:ext>
            </a:extLst>
          </p:cNvPr>
          <p:cNvGrpSpPr/>
          <p:nvPr/>
        </p:nvGrpSpPr>
        <p:grpSpPr>
          <a:xfrm flipV="1">
            <a:off x="3412215" y="4360350"/>
            <a:ext cx="2742035" cy="387215"/>
            <a:chOff x="-4032449" y="535681"/>
            <a:chExt cx="4641237" cy="655410"/>
          </a:xfrm>
        </p:grpSpPr>
        <p:sp>
          <p:nvSpPr>
            <p:cNvPr id="35" name="平行四边形 34">
              <a:extLst>
                <a:ext uri="{FF2B5EF4-FFF2-40B4-BE49-F238E27FC236}">
                  <a16:creationId xmlns:a16="http://schemas.microsoft.com/office/drawing/2014/main" id="{5FFB0AC2-1D44-487E-A385-10E9DF700355}"/>
                </a:ext>
              </a:extLst>
            </p:cNvPr>
            <p:cNvSpPr/>
            <p:nvPr/>
          </p:nvSpPr>
          <p:spPr>
            <a:xfrm flipV="1">
              <a:off x="-3974768" y="535681"/>
              <a:ext cx="4583556" cy="590088"/>
            </a:xfrm>
            <a:prstGeom prst="parallelogram">
              <a:avLst>
                <a:gd name="adj" fmla="val 57583"/>
              </a:avLst>
            </a:prstGeom>
            <a:gradFill>
              <a:gsLst>
                <a:gs pos="0">
                  <a:schemeClr val="accent1">
                    <a:alpha val="25000"/>
                  </a:schemeClr>
                </a:gs>
                <a:gs pos="44000">
                  <a:schemeClr val="accent1">
                    <a:alpha val="10000"/>
                  </a:schemeClr>
                </a:gs>
                <a:gs pos="70000">
                  <a:schemeClr val="accent1">
                    <a:alpha val="0"/>
                  </a:schemeClr>
                </a:gs>
              </a:gsLst>
              <a:lin ang="8100000" scaled="0"/>
            </a:gradFill>
            <a:ln w="12700">
              <a:gradFill>
                <a:gsLst>
                  <a:gs pos="0">
                    <a:schemeClr val="accent1">
                      <a:alpha val="70000"/>
                    </a:schemeClr>
                  </a:gs>
                  <a:gs pos="52000">
                    <a:schemeClr val="accent1">
                      <a:alpha val="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240" tIns="22120" rIns="44240" bIns="22120" numCol="1" spcCol="0" rtlCol="0" fromWordArt="0" anchor="ctr" anchorCtr="0" forceAA="0" compatLnSpc="1">
              <a:prstTxWarp prst="textNoShape">
                <a:avLst/>
              </a:prstTxWarp>
              <a:noAutofit/>
            </a:bodyPr>
            <a:lstStyle/>
            <a:p>
              <a:pPr algn="ctr" defTabSz="221193"/>
              <a:endParaRPr lang="zh-CN" altLang="en-US" sz="871" dirty="0">
                <a:solidFill>
                  <a:prstClr val="white"/>
                </a:solidFill>
                <a:latin typeface="Calibri" panose="020F0502020204030204"/>
                <a:ea typeface="等线" panose="02010600030101010101" pitchFamily="2" charset="-122"/>
              </a:endParaRPr>
            </a:p>
          </p:txBody>
        </p:sp>
        <p:sp>
          <p:nvSpPr>
            <p:cNvPr id="36" name="平行四边形 35">
              <a:extLst>
                <a:ext uri="{FF2B5EF4-FFF2-40B4-BE49-F238E27FC236}">
                  <a16:creationId xmlns:a16="http://schemas.microsoft.com/office/drawing/2014/main" id="{F5D0D383-BB85-4DA4-B45E-0412A673F76A}"/>
                </a:ext>
              </a:extLst>
            </p:cNvPr>
            <p:cNvSpPr/>
            <p:nvPr/>
          </p:nvSpPr>
          <p:spPr>
            <a:xfrm flipV="1">
              <a:off x="-4032449" y="601003"/>
              <a:ext cx="4583556" cy="590088"/>
            </a:xfrm>
            <a:prstGeom prst="parallelogram">
              <a:avLst>
                <a:gd name="adj" fmla="val 57583"/>
              </a:avLst>
            </a:prstGeom>
            <a:noFill/>
            <a:ln w="12700">
              <a:gradFill>
                <a:gsLst>
                  <a:gs pos="4000">
                    <a:schemeClr val="accent1">
                      <a:alpha val="30000"/>
                    </a:schemeClr>
                  </a:gs>
                  <a:gs pos="52000">
                    <a:schemeClr val="accent1">
                      <a:alpha val="0"/>
                    </a:schemeClr>
                  </a:gs>
                </a:gsLst>
                <a:lin ang="8100000" scaled="0"/>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4240" tIns="22120" rIns="44240" bIns="22120" numCol="1" spcCol="0" rtlCol="0" fromWordArt="0" anchor="ctr" anchorCtr="0" forceAA="0" compatLnSpc="1">
              <a:prstTxWarp prst="textNoShape">
                <a:avLst/>
              </a:prstTxWarp>
              <a:noAutofit/>
            </a:bodyPr>
            <a:lstStyle/>
            <a:p>
              <a:pPr algn="ctr" defTabSz="221193"/>
              <a:endParaRPr lang="zh-CN" altLang="en-US" sz="871" dirty="0">
                <a:solidFill>
                  <a:prstClr val="white"/>
                </a:solidFill>
                <a:latin typeface="Calibri" panose="020F0502020204030204"/>
                <a:ea typeface="等线" panose="02010600030101010101" pitchFamily="2" charset="-122"/>
              </a:endParaRPr>
            </a:p>
          </p:txBody>
        </p:sp>
      </p:grpSp>
    </p:spTree>
    <p:extLst>
      <p:ext uri="{BB962C8B-B14F-4D97-AF65-F5344CB8AC3E}">
        <p14:creationId xmlns:p14="http://schemas.microsoft.com/office/powerpoint/2010/main" val="2725840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73E7F-E23B-06B9-68EB-F7C452547509}"/>
            </a:ext>
          </a:extLst>
        </p:cNvPr>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id="{8E0D33CA-5CB1-8099-B067-8654283EACE6}"/>
              </a:ext>
            </a:extLst>
          </p:cNvPr>
          <p:cNvCxnSpPr/>
          <p:nvPr/>
        </p:nvCxnSpPr>
        <p:spPr>
          <a:xfrm flipH="1">
            <a:off x="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6B86A70-04AC-D4BF-04F6-AE3D36E6AE1A}"/>
              </a:ext>
            </a:extLst>
          </p:cNvPr>
          <p:cNvCxnSpPr/>
          <p:nvPr/>
        </p:nvCxnSpPr>
        <p:spPr>
          <a:xfrm flipH="1">
            <a:off x="843280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3D5DE17-DCA3-EDA3-5150-8B4BEE558AB7}"/>
              </a:ext>
            </a:extLst>
          </p:cNvPr>
          <p:cNvCxnSpPr/>
          <p:nvPr/>
        </p:nvCxnSpPr>
        <p:spPr>
          <a:xfrm flipH="1">
            <a:off x="843280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A017D88-00DC-DF85-789A-640B69556839}"/>
              </a:ext>
            </a:extLst>
          </p:cNvPr>
          <p:cNvCxnSpPr/>
          <p:nvPr/>
        </p:nvCxnSpPr>
        <p:spPr>
          <a:xfrm flipH="1">
            <a:off x="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FB938C1E-23D5-5F94-03A6-396998DA2ACD}"/>
              </a:ext>
            </a:extLst>
          </p:cNvPr>
          <p:cNvCxnSpPr/>
          <p:nvPr/>
        </p:nvCxnSpPr>
        <p:spPr>
          <a:xfrm>
            <a:off x="1049944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57210C14-6632-1704-2797-ED677239D2BA}"/>
              </a:ext>
            </a:extLst>
          </p:cNvPr>
          <p:cNvCxnSpPr/>
          <p:nvPr/>
        </p:nvCxnSpPr>
        <p:spPr>
          <a:xfrm>
            <a:off x="164713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3EC057F9-17B4-9247-B99F-C1F6F36D110B}"/>
              </a:ext>
            </a:extLst>
          </p:cNvPr>
          <p:cNvSpPr txBox="1"/>
          <p:nvPr/>
        </p:nvSpPr>
        <p:spPr>
          <a:xfrm>
            <a:off x="2045616" y="1006090"/>
            <a:ext cx="7616857" cy="461665"/>
          </a:xfrm>
          <a:prstGeom prst="rect">
            <a:avLst/>
          </a:prstGeom>
          <a:noFill/>
        </p:spPr>
        <p:txBody>
          <a:bodyPr wrap="square" rtlCol="0">
            <a:spAutoFit/>
          </a:bodyPr>
          <a:lstStyle/>
          <a:p>
            <a:r>
              <a:rPr lang="zh-CN" altLang="en-US" sz="2400" b="1" dirty="0">
                <a:solidFill>
                  <a:srgbClr val="FF0000"/>
                </a:solidFill>
                <a:latin typeface="华文彩云" panose="02010800040101010101" pitchFamily="2" charset="-122"/>
                <a:ea typeface="华文彩云" panose="02010800040101010101" pitchFamily="2" charset="-122"/>
              </a:rPr>
              <a:t>第五部分</a:t>
            </a:r>
          </a:p>
        </p:txBody>
      </p:sp>
      <p:sp>
        <p:nvSpPr>
          <p:cNvPr id="3" name="文本框 2">
            <a:extLst>
              <a:ext uri="{FF2B5EF4-FFF2-40B4-BE49-F238E27FC236}">
                <a16:creationId xmlns:a16="http://schemas.microsoft.com/office/drawing/2014/main" id="{CB436FDF-00F6-6AFA-F270-B37200C5DFEC}"/>
              </a:ext>
            </a:extLst>
          </p:cNvPr>
          <p:cNvSpPr txBox="1"/>
          <p:nvPr/>
        </p:nvSpPr>
        <p:spPr>
          <a:xfrm>
            <a:off x="1692552" y="1997838"/>
            <a:ext cx="2888875" cy="2862322"/>
          </a:xfrm>
          <a:prstGeom prst="rect">
            <a:avLst/>
          </a:prstGeom>
          <a:noFill/>
        </p:spPr>
        <p:txBody>
          <a:bodyPr wrap="square" rtlCol="0">
            <a:spAutoFit/>
          </a:bodyPr>
          <a:lstStyle/>
          <a:p>
            <a:r>
              <a:rPr lang="zh-CN" altLang="en-US" dirty="0"/>
              <a:t>在法西斯主义的思想下，日本军队在中华大地上做出了罄竹难书的暴行。他们大肆使用各种残暴手段进行屠杀、迫害、奴役、掠夺和摧残。不仅如此，他们还公然违反国际法，进行大规模生化武器研制，进行细菌战和化学战，造成中国军民大量伤亡。</a:t>
            </a:r>
            <a:endParaRPr lang="en-US" altLang="zh-CN" dirty="0"/>
          </a:p>
        </p:txBody>
      </p:sp>
      <p:pic>
        <p:nvPicPr>
          <p:cNvPr id="6" name="图片 5">
            <a:extLst>
              <a:ext uri="{FF2B5EF4-FFF2-40B4-BE49-F238E27FC236}">
                <a16:creationId xmlns:a16="http://schemas.microsoft.com/office/drawing/2014/main" id="{A3B06402-D44D-98A5-737E-EC1E13B3CE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3373" y="0"/>
            <a:ext cx="5141490" cy="6858000"/>
          </a:xfrm>
          <a:prstGeom prst="rect">
            <a:avLst/>
          </a:prstGeom>
        </p:spPr>
      </p:pic>
    </p:spTree>
    <p:custDataLst>
      <p:tags r:id="rId1"/>
    </p:custDataLst>
    <p:extLst>
      <p:ext uri="{BB962C8B-B14F-4D97-AF65-F5344CB8AC3E}">
        <p14:creationId xmlns:p14="http://schemas.microsoft.com/office/powerpoint/2010/main" val="3426782518"/>
      </p:ext>
    </p:extLst>
  </p:cSld>
  <p:clrMapOvr>
    <a:masterClrMapping/>
  </p:clrMapOvr>
  <p:transition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par>
                                <p:cTn id="8" presetID="10" presetClass="entr" presetSubtype="0" fill="hold" nodeType="withEffect">
                                  <p:stCondLst>
                                    <p:cond delay="75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50"/>
                                        <p:tgtEl>
                                          <p:spTgt spid="11"/>
                                        </p:tgtEl>
                                      </p:cBhvr>
                                    </p:animEffect>
                                  </p:childTnLst>
                                </p:cTn>
                              </p:par>
                              <p:par>
                                <p:cTn id="11" presetID="10" presetClass="entr" presetSubtype="0" fill="hold" nodeType="withEffect">
                                  <p:stCondLst>
                                    <p:cond delay="75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750"/>
                                        <p:tgtEl>
                                          <p:spTgt spid="19"/>
                                        </p:tgtEl>
                                      </p:cBhvr>
                                    </p:animEffect>
                                  </p:childTnLst>
                                </p:cTn>
                              </p:par>
                              <p:par>
                                <p:cTn id="14" presetID="10" presetClass="entr" presetSubtype="0" fill="hold" nodeType="withEffect">
                                  <p:stCondLst>
                                    <p:cond delay="75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750"/>
                                        <p:tgtEl>
                                          <p:spTgt spid="10"/>
                                        </p:tgtEl>
                                      </p:cBhvr>
                                    </p:animEffect>
                                  </p:childTnLst>
                                </p:cTn>
                              </p:par>
                              <p:par>
                                <p:cTn id="17" presetID="10" presetClass="entr" presetSubtype="0" fill="hold" nodeType="withEffect">
                                  <p:stCondLst>
                                    <p:cond delay="75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750"/>
                                        <p:tgtEl>
                                          <p:spTgt spid="20"/>
                                        </p:tgtEl>
                                      </p:cBhvr>
                                    </p:animEffect>
                                  </p:childTnLst>
                                </p:cTn>
                              </p:par>
                              <p:par>
                                <p:cTn id="20" presetID="10" presetClass="entr" presetSubtype="0" fill="hold" nodeType="withEffect">
                                  <p:stCondLst>
                                    <p:cond delay="75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57100-ACB8-1DC4-B698-1E744C5F5536}"/>
            </a:ext>
          </a:extLst>
        </p:cNvPr>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id="{4C34737A-BEBD-0A46-880E-BD2CE6511BD4}"/>
              </a:ext>
            </a:extLst>
          </p:cNvPr>
          <p:cNvCxnSpPr/>
          <p:nvPr/>
        </p:nvCxnSpPr>
        <p:spPr>
          <a:xfrm flipH="1">
            <a:off x="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28BE6C33-152D-CD0D-70F0-2E9B41158F03}"/>
              </a:ext>
            </a:extLst>
          </p:cNvPr>
          <p:cNvCxnSpPr/>
          <p:nvPr/>
        </p:nvCxnSpPr>
        <p:spPr>
          <a:xfrm flipH="1">
            <a:off x="843280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BC0F27D4-A3FB-A26F-F342-5C73BC16470F}"/>
              </a:ext>
            </a:extLst>
          </p:cNvPr>
          <p:cNvCxnSpPr/>
          <p:nvPr/>
        </p:nvCxnSpPr>
        <p:spPr>
          <a:xfrm flipH="1">
            <a:off x="843280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B377C388-6EDC-8A40-01D7-EFAC6C778933}"/>
              </a:ext>
            </a:extLst>
          </p:cNvPr>
          <p:cNvCxnSpPr/>
          <p:nvPr/>
        </p:nvCxnSpPr>
        <p:spPr>
          <a:xfrm flipH="1">
            <a:off x="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A5822C25-C5E7-ABA1-24EE-79445E2CA7F9}"/>
              </a:ext>
            </a:extLst>
          </p:cNvPr>
          <p:cNvCxnSpPr/>
          <p:nvPr/>
        </p:nvCxnSpPr>
        <p:spPr>
          <a:xfrm>
            <a:off x="1049944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D21D5ABF-2C2B-9227-6983-CCF57658B148}"/>
              </a:ext>
            </a:extLst>
          </p:cNvPr>
          <p:cNvCxnSpPr/>
          <p:nvPr/>
        </p:nvCxnSpPr>
        <p:spPr>
          <a:xfrm>
            <a:off x="164713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6AD50CFC-4D06-08F1-FEBD-75E11CFB7664}"/>
              </a:ext>
            </a:extLst>
          </p:cNvPr>
          <p:cNvSpPr txBox="1"/>
          <p:nvPr/>
        </p:nvSpPr>
        <p:spPr>
          <a:xfrm>
            <a:off x="2045616" y="1006090"/>
            <a:ext cx="7616857" cy="461665"/>
          </a:xfrm>
          <a:prstGeom prst="rect">
            <a:avLst/>
          </a:prstGeom>
          <a:noFill/>
        </p:spPr>
        <p:txBody>
          <a:bodyPr wrap="square" rtlCol="0">
            <a:spAutoFit/>
          </a:bodyPr>
          <a:lstStyle/>
          <a:p>
            <a:r>
              <a:rPr lang="zh-CN" altLang="en-US" sz="2400" b="1" dirty="0">
                <a:solidFill>
                  <a:srgbClr val="FF0000"/>
                </a:solidFill>
                <a:latin typeface="华文彩云" panose="02010800040101010101" pitchFamily="2" charset="-122"/>
                <a:ea typeface="华文彩云" panose="02010800040101010101" pitchFamily="2" charset="-122"/>
              </a:rPr>
              <a:t>第六部分</a:t>
            </a:r>
          </a:p>
        </p:txBody>
      </p:sp>
      <p:sp>
        <p:nvSpPr>
          <p:cNvPr id="3" name="文本框 2">
            <a:extLst>
              <a:ext uri="{FF2B5EF4-FFF2-40B4-BE49-F238E27FC236}">
                <a16:creationId xmlns:a16="http://schemas.microsoft.com/office/drawing/2014/main" id="{0187EED1-D2E6-4926-DBA2-CDB0B1DCAA68}"/>
              </a:ext>
            </a:extLst>
          </p:cNvPr>
          <p:cNvSpPr txBox="1"/>
          <p:nvPr/>
        </p:nvSpPr>
        <p:spPr>
          <a:xfrm>
            <a:off x="2045616" y="1975421"/>
            <a:ext cx="3463910" cy="3139321"/>
          </a:xfrm>
          <a:prstGeom prst="rect">
            <a:avLst/>
          </a:prstGeom>
          <a:noFill/>
        </p:spPr>
        <p:txBody>
          <a:bodyPr wrap="square" rtlCol="0">
            <a:spAutoFit/>
          </a:bodyPr>
          <a:lstStyle/>
          <a:p>
            <a:r>
              <a:rPr lang="zh-CN" altLang="en-US" dirty="0"/>
              <a:t>世界反法西斯同盟的成员国在第二次世界大战期间也为中国进行了援助。美、苏等国都提供了物资上的支持。不仅如此，还有一些来自共产国际的国际友人来帮助中国抗战，最典型的例子就是加拿大军医白求恩。世界上爱好和平与正义的国家和人民、国际组织等各种反法西斯力量团结在一起。中国也借此赢得了崇高的民族声誉。</a:t>
            </a:r>
            <a:endParaRPr lang="en-US" altLang="zh-CN" dirty="0"/>
          </a:p>
        </p:txBody>
      </p:sp>
      <p:pic>
        <p:nvPicPr>
          <p:cNvPr id="6" name="图片 5">
            <a:extLst>
              <a:ext uri="{FF2B5EF4-FFF2-40B4-BE49-F238E27FC236}">
                <a16:creationId xmlns:a16="http://schemas.microsoft.com/office/drawing/2014/main" id="{F73BAF39-D446-2E28-CD5B-FE8AD72795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8680" y="539684"/>
            <a:ext cx="4332280" cy="5778631"/>
          </a:xfrm>
          <a:prstGeom prst="rect">
            <a:avLst/>
          </a:prstGeom>
        </p:spPr>
      </p:pic>
    </p:spTree>
    <p:custDataLst>
      <p:tags r:id="rId1"/>
    </p:custDataLst>
    <p:extLst>
      <p:ext uri="{BB962C8B-B14F-4D97-AF65-F5344CB8AC3E}">
        <p14:creationId xmlns:p14="http://schemas.microsoft.com/office/powerpoint/2010/main" val="3648464396"/>
      </p:ext>
    </p:extLst>
  </p:cSld>
  <p:clrMapOvr>
    <a:masterClrMapping/>
  </p:clrMapOvr>
  <p:transition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par>
                                <p:cTn id="8" presetID="10" presetClass="entr" presetSubtype="0" fill="hold" nodeType="withEffect">
                                  <p:stCondLst>
                                    <p:cond delay="75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50"/>
                                        <p:tgtEl>
                                          <p:spTgt spid="11"/>
                                        </p:tgtEl>
                                      </p:cBhvr>
                                    </p:animEffect>
                                  </p:childTnLst>
                                </p:cTn>
                              </p:par>
                              <p:par>
                                <p:cTn id="11" presetID="10" presetClass="entr" presetSubtype="0" fill="hold" nodeType="withEffect">
                                  <p:stCondLst>
                                    <p:cond delay="75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750"/>
                                        <p:tgtEl>
                                          <p:spTgt spid="19"/>
                                        </p:tgtEl>
                                      </p:cBhvr>
                                    </p:animEffect>
                                  </p:childTnLst>
                                </p:cTn>
                              </p:par>
                              <p:par>
                                <p:cTn id="14" presetID="10" presetClass="entr" presetSubtype="0" fill="hold" nodeType="withEffect">
                                  <p:stCondLst>
                                    <p:cond delay="75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750"/>
                                        <p:tgtEl>
                                          <p:spTgt spid="10"/>
                                        </p:tgtEl>
                                      </p:cBhvr>
                                    </p:animEffect>
                                  </p:childTnLst>
                                </p:cTn>
                              </p:par>
                              <p:par>
                                <p:cTn id="17" presetID="10" presetClass="entr" presetSubtype="0" fill="hold" nodeType="withEffect">
                                  <p:stCondLst>
                                    <p:cond delay="75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750"/>
                                        <p:tgtEl>
                                          <p:spTgt spid="20"/>
                                        </p:tgtEl>
                                      </p:cBhvr>
                                    </p:animEffect>
                                  </p:childTnLst>
                                </p:cTn>
                              </p:par>
                              <p:par>
                                <p:cTn id="20" presetID="10" presetClass="entr" presetSubtype="0" fill="hold" nodeType="withEffect">
                                  <p:stCondLst>
                                    <p:cond delay="75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BA33E-7740-2CDE-A253-4DF45CF1A80C}"/>
            </a:ext>
          </a:extLst>
        </p:cNvPr>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id="{8317E6F0-D794-27DC-691C-03D3F40A3C06}"/>
              </a:ext>
            </a:extLst>
          </p:cNvPr>
          <p:cNvCxnSpPr/>
          <p:nvPr/>
        </p:nvCxnSpPr>
        <p:spPr>
          <a:xfrm flipH="1">
            <a:off x="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EFD5D60-72FF-7046-FA46-76246E0D9AB5}"/>
              </a:ext>
            </a:extLst>
          </p:cNvPr>
          <p:cNvCxnSpPr/>
          <p:nvPr/>
        </p:nvCxnSpPr>
        <p:spPr>
          <a:xfrm flipH="1">
            <a:off x="843280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65BD09E4-4E34-10B1-E906-4BC29499F2C7}"/>
              </a:ext>
            </a:extLst>
          </p:cNvPr>
          <p:cNvCxnSpPr/>
          <p:nvPr/>
        </p:nvCxnSpPr>
        <p:spPr>
          <a:xfrm flipH="1">
            <a:off x="843280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114CDF2-3CA8-8F49-715A-94CAB7E3501A}"/>
              </a:ext>
            </a:extLst>
          </p:cNvPr>
          <p:cNvCxnSpPr/>
          <p:nvPr/>
        </p:nvCxnSpPr>
        <p:spPr>
          <a:xfrm flipH="1">
            <a:off x="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8927D90-AFA0-CAC0-E7BD-89737CBEBD3A}"/>
              </a:ext>
            </a:extLst>
          </p:cNvPr>
          <p:cNvCxnSpPr/>
          <p:nvPr/>
        </p:nvCxnSpPr>
        <p:spPr>
          <a:xfrm>
            <a:off x="1049944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21685701-5400-47DB-9003-07E5F2516DF2}"/>
              </a:ext>
            </a:extLst>
          </p:cNvPr>
          <p:cNvCxnSpPr/>
          <p:nvPr/>
        </p:nvCxnSpPr>
        <p:spPr>
          <a:xfrm>
            <a:off x="164713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F8CF727B-B065-8C13-F7A5-5A9BC0254AC0}"/>
              </a:ext>
            </a:extLst>
          </p:cNvPr>
          <p:cNvSpPr txBox="1"/>
          <p:nvPr/>
        </p:nvSpPr>
        <p:spPr>
          <a:xfrm>
            <a:off x="2045616" y="1006090"/>
            <a:ext cx="7616857" cy="461665"/>
          </a:xfrm>
          <a:prstGeom prst="rect">
            <a:avLst/>
          </a:prstGeom>
          <a:noFill/>
        </p:spPr>
        <p:txBody>
          <a:bodyPr wrap="square" rtlCol="0">
            <a:spAutoFit/>
          </a:bodyPr>
          <a:lstStyle/>
          <a:p>
            <a:r>
              <a:rPr lang="zh-CN" altLang="en-US" sz="2400" b="1" dirty="0">
                <a:solidFill>
                  <a:srgbClr val="FF0000"/>
                </a:solidFill>
                <a:latin typeface="华文彩云" panose="02010800040101010101" pitchFamily="2" charset="-122"/>
                <a:ea typeface="华文彩云" panose="02010800040101010101" pitchFamily="2" charset="-122"/>
              </a:rPr>
              <a:t>第七部分</a:t>
            </a:r>
          </a:p>
        </p:txBody>
      </p:sp>
      <p:sp>
        <p:nvSpPr>
          <p:cNvPr id="3" name="文本框 2">
            <a:extLst>
              <a:ext uri="{FF2B5EF4-FFF2-40B4-BE49-F238E27FC236}">
                <a16:creationId xmlns:a16="http://schemas.microsoft.com/office/drawing/2014/main" id="{2FED6340-9BAF-BC4D-9E0F-56A6C912DF3C}"/>
              </a:ext>
            </a:extLst>
          </p:cNvPr>
          <p:cNvSpPr txBox="1"/>
          <p:nvPr/>
        </p:nvSpPr>
        <p:spPr>
          <a:xfrm>
            <a:off x="1806138" y="1918351"/>
            <a:ext cx="3076947" cy="3693319"/>
          </a:xfrm>
          <a:prstGeom prst="rect">
            <a:avLst/>
          </a:prstGeom>
          <a:noFill/>
        </p:spPr>
        <p:txBody>
          <a:bodyPr wrap="square" rtlCol="0">
            <a:spAutoFit/>
          </a:bodyPr>
          <a:lstStyle/>
          <a:p>
            <a:r>
              <a:rPr lang="zh-CN" altLang="en-US" dirty="0"/>
              <a:t>中国人民经过</a:t>
            </a:r>
            <a:r>
              <a:rPr lang="en-US" altLang="zh-CN" dirty="0"/>
              <a:t>14</a:t>
            </a:r>
            <a:r>
              <a:rPr lang="zh-CN" altLang="en-US" dirty="0"/>
              <a:t>年浴血奋战，终于赢得了抗日战争的伟大胜利。</a:t>
            </a:r>
            <a:endParaRPr lang="en-US" altLang="zh-CN" dirty="0"/>
          </a:p>
          <a:p>
            <a:r>
              <a:rPr lang="zh-CN" altLang="en-US" dirty="0"/>
              <a:t>抗日战争的胜利是中华民族走向复兴的伟大转折点。这场胜利彻底粉碎了日本军国主义的侵略野心，捍卫了国家主权和领土完整，为世界反法西斯战争作出了重大贡献。这一伟大胜利为实现民族独立和人民解放奠定了坚实基础，对维护世界和平与发展产生了深远影响。</a:t>
            </a:r>
            <a:endParaRPr lang="en-US" altLang="zh-CN" dirty="0"/>
          </a:p>
        </p:txBody>
      </p:sp>
      <p:pic>
        <p:nvPicPr>
          <p:cNvPr id="6" name="图片 5">
            <a:extLst>
              <a:ext uri="{FF2B5EF4-FFF2-40B4-BE49-F238E27FC236}">
                <a16:creationId xmlns:a16="http://schemas.microsoft.com/office/drawing/2014/main" id="{238DEDA6-C195-87D8-F588-4AFACF4564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96856" y="198848"/>
            <a:ext cx="4359832" cy="5815382"/>
          </a:xfrm>
          <a:prstGeom prst="rect">
            <a:avLst/>
          </a:prstGeom>
        </p:spPr>
      </p:pic>
    </p:spTree>
    <p:custDataLst>
      <p:tags r:id="rId1"/>
    </p:custDataLst>
    <p:extLst>
      <p:ext uri="{BB962C8B-B14F-4D97-AF65-F5344CB8AC3E}">
        <p14:creationId xmlns:p14="http://schemas.microsoft.com/office/powerpoint/2010/main" val="777622545"/>
      </p:ext>
    </p:extLst>
  </p:cSld>
  <p:clrMapOvr>
    <a:masterClrMapping/>
  </p:clrMapOvr>
  <p:transition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par>
                                <p:cTn id="8" presetID="10" presetClass="entr" presetSubtype="0" fill="hold" nodeType="withEffect">
                                  <p:stCondLst>
                                    <p:cond delay="75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50"/>
                                        <p:tgtEl>
                                          <p:spTgt spid="11"/>
                                        </p:tgtEl>
                                      </p:cBhvr>
                                    </p:animEffect>
                                  </p:childTnLst>
                                </p:cTn>
                              </p:par>
                              <p:par>
                                <p:cTn id="11" presetID="10" presetClass="entr" presetSubtype="0" fill="hold" nodeType="withEffect">
                                  <p:stCondLst>
                                    <p:cond delay="75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750"/>
                                        <p:tgtEl>
                                          <p:spTgt spid="19"/>
                                        </p:tgtEl>
                                      </p:cBhvr>
                                    </p:animEffect>
                                  </p:childTnLst>
                                </p:cTn>
                              </p:par>
                              <p:par>
                                <p:cTn id="14" presetID="10" presetClass="entr" presetSubtype="0" fill="hold" nodeType="withEffect">
                                  <p:stCondLst>
                                    <p:cond delay="75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750"/>
                                        <p:tgtEl>
                                          <p:spTgt spid="10"/>
                                        </p:tgtEl>
                                      </p:cBhvr>
                                    </p:animEffect>
                                  </p:childTnLst>
                                </p:cTn>
                              </p:par>
                              <p:par>
                                <p:cTn id="17" presetID="10" presetClass="entr" presetSubtype="0" fill="hold" nodeType="withEffect">
                                  <p:stCondLst>
                                    <p:cond delay="75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750"/>
                                        <p:tgtEl>
                                          <p:spTgt spid="20"/>
                                        </p:tgtEl>
                                      </p:cBhvr>
                                    </p:animEffect>
                                  </p:childTnLst>
                                </p:cTn>
                              </p:par>
                              <p:par>
                                <p:cTn id="20" presetID="10" presetClass="entr" presetSubtype="0" fill="hold" nodeType="withEffect">
                                  <p:stCondLst>
                                    <p:cond delay="75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606EB-A789-251D-C2C2-21F684EB86A9}"/>
            </a:ext>
          </a:extLst>
        </p:cNvPr>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id="{40302ECE-D24B-1AFC-173C-5081853252E7}"/>
              </a:ext>
            </a:extLst>
          </p:cNvPr>
          <p:cNvCxnSpPr/>
          <p:nvPr/>
        </p:nvCxnSpPr>
        <p:spPr>
          <a:xfrm flipH="1">
            <a:off x="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C49F5498-E0E7-DFF0-E419-C4D284845741}"/>
              </a:ext>
            </a:extLst>
          </p:cNvPr>
          <p:cNvCxnSpPr/>
          <p:nvPr/>
        </p:nvCxnSpPr>
        <p:spPr>
          <a:xfrm flipH="1">
            <a:off x="843280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E989DB8-B220-72C6-78DA-11E39EFA05D9}"/>
              </a:ext>
            </a:extLst>
          </p:cNvPr>
          <p:cNvCxnSpPr/>
          <p:nvPr/>
        </p:nvCxnSpPr>
        <p:spPr>
          <a:xfrm flipH="1">
            <a:off x="843280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2453E4B2-C10B-FF10-D091-FCBA163070DE}"/>
              </a:ext>
            </a:extLst>
          </p:cNvPr>
          <p:cNvCxnSpPr/>
          <p:nvPr/>
        </p:nvCxnSpPr>
        <p:spPr>
          <a:xfrm flipH="1">
            <a:off x="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F897B1F-A0FE-262E-756E-9BA46DBACB51}"/>
              </a:ext>
            </a:extLst>
          </p:cNvPr>
          <p:cNvCxnSpPr/>
          <p:nvPr/>
        </p:nvCxnSpPr>
        <p:spPr>
          <a:xfrm>
            <a:off x="1049944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4A10BB3-9A6F-A72C-5F77-25C077FEDC49}"/>
              </a:ext>
            </a:extLst>
          </p:cNvPr>
          <p:cNvCxnSpPr/>
          <p:nvPr/>
        </p:nvCxnSpPr>
        <p:spPr>
          <a:xfrm>
            <a:off x="164713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B75BBF41-C3C7-05BF-DDF1-E05A6C2FD777}"/>
              </a:ext>
            </a:extLst>
          </p:cNvPr>
          <p:cNvSpPr txBox="1"/>
          <p:nvPr/>
        </p:nvSpPr>
        <p:spPr>
          <a:xfrm>
            <a:off x="2045616" y="1006090"/>
            <a:ext cx="7616857" cy="461665"/>
          </a:xfrm>
          <a:prstGeom prst="rect">
            <a:avLst/>
          </a:prstGeom>
          <a:noFill/>
        </p:spPr>
        <p:txBody>
          <a:bodyPr wrap="square" rtlCol="0">
            <a:spAutoFit/>
          </a:bodyPr>
          <a:lstStyle/>
          <a:p>
            <a:r>
              <a:rPr lang="zh-CN" altLang="en-US" sz="2400" b="1" dirty="0">
                <a:solidFill>
                  <a:srgbClr val="FF0000"/>
                </a:solidFill>
                <a:latin typeface="华文彩云" panose="02010800040101010101" pitchFamily="2" charset="-122"/>
                <a:ea typeface="华文彩云" panose="02010800040101010101" pitchFamily="2" charset="-122"/>
              </a:rPr>
              <a:t>第八部分</a:t>
            </a:r>
          </a:p>
        </p:txBody>
      </p:sp>
      <p:sp>
        <p:nvSpPr>
          <p:cNvPr id="3" name="文本框 2">
            <a:extLst>
              <a:ext uri="{FF2B5EF4-FFF2-40B4-BE49-F238E27FC236}">
                <a16:creationId xmlns:a16="http://schemas.microsoft.com/office/drawing/2014/main" id="{CAB95F87-B2A7-01A4-6F27-A7495EA34906}"/>
              </a:ext>
            </a:extLst>
          </p:cNvPr>
          <p:cNvSpPr txBox="1"/>
          <p:nvPr/>
        </p:nvSpPr>
        <p:spPr>
          <a:xfrm>
            <a:off x="1669845" y="1789729"/>
            <a:ext cx="3906124" cy="3416320"/>
          </a:xfrm>
          <a:prstGeom prst="rect">
            <a:avLst/>
          </a:prstGeom>
          <a:noFill/>
        </p:spPr>
        <p:txBody>
          <a:bodyPr wrap="square" rtlCol="0">
            <a:spAutoFit/>
          </a:bodyPr>
          <a:lstStyle/>
          <a:p>
            <a:r>
              <a:rPr lang="zh-CN" altLang="en-US" dirty="0"/>
              <a:t>中国人民热爱和平、珍惜和平，对战争带来的苦难有着刻骨铭心的记忆，对和平有着孜孜不倦的追求。当前，世界百年未有之大变局加速演进，以中国式现代化全面推进强国建设、民族复兴伟业进入关键时期。新征程上，我们将高举和平、发展、合作、共赢旗帜，奉行独立自主的和平外交政策，坚持走和平发展道路，推动构建新型国际关系，推动构建人类命运共同体。中国人民愿同世界人民携手开创人类更加美好的未来！</a:t>
            </a:r>
            <a:endParaRPr lang="en-US" altLang="zh-CN" dirty="0"/>
          </a:p>
        </p:txBody>
      </p:sp>
      <p:pic>
        <p:nvPicPr>
          <p:cNvPr id="6" name="图片 5">
            <a:extLst>
              <a:ext uri="{FF2B5EF4-FFF2-40B4-BE49-F238E27FC236}">
                <a16:creationId xmlns:a16="http://schemas.microsoft.com/office/drawing/2014/main" id="{1A90C20B-5FC2-EE7C-207F-D1527973C9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0746" y="1659564"/>
            <a:ext cx="4904117" cy="3676650"/>
          </a:xfrm>
          <a:prstGeom prst="rect">
            <a:avLst/>
          </a:prstGeom>
        </p:spPr>
      </p:pic>
    </p:spTree>
    <p:custDataLst>
      <p:tags r:id="rId1"/>
    </p:custDataLst>
    <p:extLst>
      <p:ext uri="{BB962C8B-B14F-4D97-AF65-F5344CB8AC3E}">
        <p14:creationId xmlns:p14="http://schemas.microsoft.com/office/powerpoint/2010/main" val="2840880741"/>
      </p:ext>
    </p:extLst>
  </p:cSld>
  <p:clrMapOvr>
    <a:masterClrMapping/>
  </p:clrMapOvr>
  <p:transition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par>
                                <p:cTn id="8" presetID="10" presetClass="entr" presetSubtype="0" fill="hold" nodeType="withEffect">
                                  <p:stCondLst>
                                    <p:cond delay="75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50"/>
                                        <p:tgtEl>
                                          <p:spTgt spid="11"/>
                                        </p:tgtEl>
                                      </p:cBhvr>
                                    </p:animEffect>
                                  </p:childTnLst>
                                </p:cTn>
                              </p:par>
                              <p:par>
                                <p:cTn id="11" presetID="10" presetClass="entr" presetSubtype="0" fill="hold" nodeType="withEffect">
                                  <p:stCondLst>
                                    <p:cond delay="75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750"/>
                                        <p:tgtEl>
                                          <p:spTgt spid="19"/>
                                        </p:tgtEl>
                                      </p:cBhvr>
                                    </p:animEffect>
                                  </p:childTnLst>
                                </p:cTn>
                              </p:par>
                              <p:par>
                                <p:cTn id="14" presetID="10" presetClass="entr" presetSubtype="0" fill="hold" nodeType="withEffect">
                                  <p:stCondLst>
                                    <p:cond delay="75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750"/>
                                        <p:tgtEl>
                                          <p:spTgt spid="10"/>
                                        </p:tgtEl>
                                      </p:cBhvr>
                                    </p:animEffect>
                                  </p:childTnLst>
                                </p:cTn>
                              </p:par>
                              <p:par>
                                <p:cTn id="17" presetID="10" presetClass="entr" presetSubtype="0" fill="hold" nodeType="withEffect">
                                  <p:stCondLst>
                                    <p:cond delay="75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750"/>
                                        <p:tgtEl>
                                          <p:spTgt spid="20"/>
                                        </p:tgtEl>
                                      </p:cBhvr>
                                    </p:animEffect>
                                  </p:childTnLst>
                                </p:cTn>
                              </p:par>
                              <p:par>
                                <p:cTn id="20" presetID="10" presetClass="entr" presetSubtype="0" fill="hold" nodeType="withEffect">
                                  <p:stCondLst>
                                    <p:cond delay="75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0B8898-B8E7-B6C0-8B42-07DB4124E193}"/>
            </a:ext>
          </a:extLst>
        </p:cNvPr>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id="{C720898E-9D05-F131-FD4C-44FC317F3410}"/>
              </a:ext>
            </a:extLst>
          </p:cNvPr>
          <p:cNvCxnSpPr/>
          <p:nvPr/>
        </p:nvCxnSpPr>
        <p:spPr>
          <a:xfrm flipH="1">
            <a:off x="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48A639D-F87F-EF5B-2055-FAF3DBBB777C}"/>
              </a:ext>
            </a:extLst>
          </p:cNvPr>
          <p:cNvCxnSpPr/>
          <p:nvPr/>
        </p:nvCxnSpPr>
        <p:spPr>
          <a:xfrm flipH="1">
            <a:off x="843280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3D07DD3-3695-CEB0-496F-C2E7E7CCA2C8}"/>
              </a:ext>
            </a:extLst>
          </p:cNvPr>
          <p:cNvCxnSpPr/>
          <p:nvPr/>
        </p:nvCxnSpPr>
        <p:spPr>
          <a:xfrm flipH="1">
            <a:off x="843280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B4815C37-E203-0FB7-6A4F-F6A642C0F515}"/>
              </a:ext>
            </a:extLst>
          </p:cNvPr>
          <p:cNvCxnSpPr/>
          <p:nvPr/>
        </p:nvCxnSpPr>
        <p:spPr>
          <a:xfrm flipH="1">
            <a:off x="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9C57A755-6D30-067C-B7BF-384AF38BA963}"/>
              </a:ext>
            </a:extLst>
          </p:cNvPr>
          <p:cNvCxnSpPr/>
          <p:nvPr/>
        </p:nvCxnSpPr>
        <p:spPr>
          <a:xfrm>
            <a:off x="1049944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C543F21-6AAD-E10C-D0F6-18C5C49A17B4}"/>
              </a:ext>
            </a:extLst>
          </p:cNvPr>
          <p:cNvCxnSpPr/>
          <p:nvPr/>
        </p:nvCxnSpPr>
        <p:spPr>
          <a:xfrm>
            <a:off x="164713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155C4701-674C-CD82-FEBE-9F143140D2CD}"/>
              </a:ext>
            </a:extLst>
          </p:cNvPr>
          <p:cNvSpPr/>
          <p:nvPr/>
        </p:nvSpPr>
        <p:spPr>
          <a:xfrm>
            <a:off x="1103086" y="1130753"/>
            <a:ext cx="9971314" cy="4576990"/>
          </a:xfrm>
          <a:prstGeom prst="rect">
            <a:avLst/>
          </a:prstGeom>
          <a:solidFill>
            <a:schemeClr val="bg1"/>
          </a:solidFill>
          <a:ln>
            <a:noFill/>
          </a:ln>
          <a:effectLst>
            <a:outerShdw blurRad="1270000" sx="94000" sy="94000" algn="ctr" rotWithShape="0">
              <a:schemeClr val="accent2">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7" name="矩形 6">
            <a:extLst>
              <a:ext uri="{FF2B5EF4-FFF2-40B4-BE49-F238E27FC236}">
                <a16:creationId xmlns:a16="http://schemas.microsoft.com/office/drawing/2014/main" id="{166C44EE-6068-963F-86E5-A62E98544C4C}"/>
              </a:ext>
            </a:extLst>
          </p:cNvPr>
          <p:cNvSpPr/>
          <p:nvPr/>
        </p:nvSpPr>
        <p:spPr>
          <a:xfrm>
            <a:off x="1297198" y="1290339"/>
            <a:ext cx="9586315" cy="42578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2" name="矩形 11">
            <a:extLst>
              <a:ext uri="{FF2B5EF4-FFF2-40B4-BE49-F238E27FC236}">
                <a16:creationId xmlns:a16="http://schemas.microsoft.com/office/drawing/2014/main" id="{D5F107EB-B0DE-065C-DD08-044B76AD601A}"/>
              </a:ext>
            </a:extLst>
          </p:cNvPr>
          <p:cNvSpPr/>
          <p:nvPr/>
        </p:nvSpPr>
        <p:spPr>
          <a:xfrm>
            <a:off x="10690334" y="1290339"/>
            <a:ext cx="193179" cy="1931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7" name="矩形 16">
            <a:extLst>
              <a:ext uri="{FF2B5EF4-FFF2-40B4-BE49-F238E27FC236}">
                <a16:creationId xmlns:a16="http://schemas.microsoft.com/office/drawing/2014/main" id="{D1C18567-A301-36A6-D54E-0737B849C90C}"/>
              </a:ext>
            </a:extLst>
          </p:cNvPr>
          <p:cNvSpPr/>
          <p:nvPr/>
        </p:nvSpPr>
        <p:spPr>
          <a:xfrm>
            <a:off x="1297198" y="5354978"/>
            <a:ext cx="193179" cy="1931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4" name="椭圆 23">
            <a:extLst>
              <a:ext uri="{FF2B5EF4-FFF2-40B4-BE49-F238E27FC236}">
                <a16:creationId xmlns:a16="http://schemas.microsoft.com/office/drawing/2014/main" id="{ECF3A268-AAB9-25C9-D123-7B72A50C1851}"/>
              </a:ext>
            </a:extLst>
          </p:cNvPr>
          <p:cNvSpPr/>
          <p:nvPr/>
        </p:nvSpPr>
        <p:spPr>
          <a:xfrm>
            <a:off x="5449159" y="1840396"/>
            <a:ext cx="1282392" cy="128239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6" name="椭圆 5">
            <a:extLst>
              <a:ext uri="{FF2B5EF4-FFF2-40B4-BE49-F238E27FC236}">
                <a16:creationId xmlns:a16="http://schemas.microsoft.com/office/drawing/2014/main" id="{2699550F-79E6-752D-E83F-B630D536B1D2}"/>
              </a:ext>
            </a:extLst>
          </p:cNvPr>
          <p:cNvSpPr/>
          <p:nvPr/>
        </p:nvSpPr>
        <p:spPr>
          <a:xfrm>
            <a:off x="5517272" y="1908507"/>
            <a:ext cx="1146167" cy="1146167"/>
          </a:xfrm>
          <a:prstGeom prst="ellipse">
            <a:avLst/>
          </a:prstGeom>
          <a:solidFill>
            <a:schemeClr val="bg1"/>
          </a:solidFill>
          <a:ln>
            <a:noFill/>
          </a:ln>
          <a:effectLst>
            <a:outerShdw blurRad="419100" dist="279400" dir="2700000" sx="97000" sy="97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 name="文本框 4">
            <a:extLst>
              <a:ext uri="{FF2B5EF4-FFF2-40B4-BE49-F238E27FC236}">
                <a16:creationId xmlns:a16="http://schemas.microsoft.com/office/drawing/2014/main" id="{63AAA9B6-B45F-D109-47CC-47803D013175}"/>
              </a:ext>
            </a:extLst>
          </p:cNvPr>
          <p:cNvSpPr txBox="1"/>
          <p:nvPr/>
        </p:nvSpPr>
        <p:spPr>
          <a:xfrm>
            <a:off x="4847065" y="1927593"/>
            <a:ext cx="2486580" cy="1107996"/>
          </a:xfrm>
          <a:prstGeom prst="rect">
            <a:avLst/>
          </a:prstGeom>
          <a:noFill/>
        </p:spPr>
        <p:txBody>
          <a:bodyPr wrap="square" rtlCol="0">
            <a:spAutoFit/>
          </a:bodyPr>
          <a:lstStyle/>
          <a:p>
            <a:pPr algn="ctr"/>
            <a:r>
              <a:rPr lang="en-US" altLang="zh-CN" sz="6600" dirty="0">
                <a:solidFill>
                  <a:schemeClr val="accent1"/>
                </a:solidFill>
                <a:latin typeface="思源宋体 Heavy" panose="02020900000000000000" pitchFamily="18" charset="-122"/>
                <a:ea typeface="思源宋体 Heavy" panose="02020900000000000000" pitchFamily="18" charset="-122"/>
              </a:rPr>
              <a:t>3</a:t>
            </a:r>
            <a:endParaRPr lang="zh-CN" altLang="en-US" sz="6600" dirty="0">
              <a:solidFill>
                <a:schemeClr val="accent1"/>
              </a:solidFill>
              <a:latin typeface="思源宋体 Heavy" panose="02020900000000000000" pitchFamily="18" charset="-122"/>
              <a:ea typeface="思源宋体 Heavy" panose="02020900000000000000" pitchFamily="18" charset="-122"/>
            </a:endParaRPr>
          </a:p>
        </p:txBody>
      </p:sp>
      <p:sp>
        <p:nvSpPr>
          <p:cNvPr id="2" name="文本框 1">
            <a:extLst>
              <a:ext uri="{FF2B5EF4-FFF2-40B4-BE49-F238E27FC236}">
                <a16:creationId xmlns:a16="http://schemas.microsoft.com/office/drawing/2014/main" id="{9B999B5C-CE01-7F41-3FD7-703F073C025C}"/>
              </a:ext>
            </a:extLst>
          </p:cNvPr>
          <p:cNvSpPr txBox="1"/>
          <p:nvPr/>
        </p:nvSpPr>
        <p:spPr>
          <a:xfrm>
            <a:off x="2537530" y="3790082"/>
            <a:ext cx="7105650" cy="923330"/>
          </a:xfrm>
          <a:prstGeom prst="rect">
            <a:avLst/>
          </a:prstGeom>
          <a:noFill/>
        </p:spPr>
        <p:txBody>
          <a:bodyPr wrap="square" rtlCol="0">
            <a:spAutoFit/>
          </a:bodyPr>
          <a:lstStyle/>
          <a:p>
            <a:pPr algn="ctr"/>
            <a:r>
              <a:rPr lang="zh-CN" altLang="en-US" sz="5400" b="1" spc="150" dirty="0">
                <a:solidFill>
                  <a:schemeClr val="accent1"/>
                </a:solidFill>
                <a:latin typeface="思源宋体 Heavy" panose="02020900000000000000" pitchFamily="18" charset="-122"/>
                <a:ea typeface="思源宋体 Heavy" panose="02020900000000000000" pitchFamily="18" charset="-122"/>
              </a:rPr>
              <a:t>参观体验</a:t>
            </a:r>
          </a:p>
        </p:txBody>
      </p:sp>
      <p:sp>
        <p:nvSpPr>
          <p:cNvPr id="4" name="矩形 3">
            <a:extLst>
              <a:ext uri="{FF2B5EF4-FFF2-40B4-BE49-F238E27FC236}">
                <a16:creationId xmlns:a16="http://schemas.microsoft.com/office/drawing/2014/main" id="{7C5E03A7-3EA3-31C6-59BF-1F6A5F546FB0}"/>
              </a:ext>
            </a:extLst>
          </p:cNvPr>
          <p:cNvSpPr/>
          <p:nvPr/>
        </p:nvSpPr>
        <p:spPr>
          <a:xfrm>
            <a:off x="4991337" y="3520782"/>
            <a:ext cx="2198038" cy="261610"/>
          </a:xfrm>
          <a:prstGeom prst="rect">
            <a:avLst/>
          </a:prstGeom>
        </p:spPr>
        <p:txBody>
          <a:bodyPr wrap="none">
            <a:spAutoFit/>
          </a:bodyPr>
          <a:lstStyle/>
          <a:p>
            <a:pPr algn="ctr"/>
            <a:r>
              <a:rPr lang="en-US" altLang="zh-CN" sz="1100">
                <a:solidFill>
                  <a:schemeClr val="bg1">
                    <a:lumMod val="65000"/>
                  </a:schemeClr>
                </a:solidFill>
                <a:latin typeface="思源黑体 CN Light" panose="020B0300000000000000" pitchFamily="34" charset="-122"/>
                <a:ea typeface="思源黑体 CN Light" panose="020B0300000000000000" pitchFamily="34" charset="-122"/>
              </a:rPr>
              <a:t>YOU CAN ADD YOUR OWN TITLE</a:t>
            </a:r>
          </a:p>
        </p:txBody>
      </p:sp>
    </p:spTree>
    <p:custDataLst>
      <p:tags r:id="rId1"/>
    </p:custDataLst>
    <p:extLst>
      <p:ext uri="{BB962C8B-B14F-4D97-AF65-F5344CB8AC3E}">
        <p14:creationId xmlns:p14="http://schemas.microsoft.com/office/powerpoint/2010/main" val="274261957"/>
      </p:ext>
    </p:extLst>
  </p:cSld>
  <p:clrMapOvr>
    <a:masterClrMapping/>
  </p:clrMapOvr>
  <p:transition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42" presetClass="path" presetSubtype="0" fill="hold" grpId="1" nodeType="withEffect">
                                  <p:stCondLst>
                                    <p:cond delay="0"/>
                                  </p:stCondLst>
                                  <p:childTnLst>
                                    <p:animMotion origin="layout" path="M -0.02383 0.03727 L 0.38568 -0.29491 " pathEditMode="relative" rAng="0" ptsTypes="AA">
                                      <p:cBhvr>
                                        <p:cTn id="8" dur="750" spd="-100000" fill="hold"/>
                                        <p:tgtEl>
                                          <p:spTgt spid="17"/>
                                        </p:tgtEl>
                                        <p:attrNameLst>
                                          <p:attrName>ppt_x</p:attrName>
                                          <p:attrName>ppt_y</p:attrName>
                                        </p:attrNameLst>
                                      </p:cBhvr>
                                      <p:rCtr x="20469" y="-16620"/>
                                    </p:animMotion>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42" presetClass="path" presetSubtype="0" fill="hold" grpId="1" nodeType="withEffect">
                                  <p:stCondLst>
                                    <p:cond delay="0"/>
                                  </p:stCondLst>
                                  <p:childTnLst>
                                    <p:animMotion origin="layout" path="M 0.02356 -0.03727 L -0.38477 0.29792 " pathEditMode="relative" rAng="0" ptsTypes="AA">
                                      <p:cBhvr>
                                        <p:cTn id="12" dur="750" spd="-100000" fill="hold"/>
                                        <p:tgtEl>
                                          <p:spTgt spid="12"/>
                                        </p:tgtEl>
                                        <p:attrNameLst>
                                          <p:attrName>ppt_x</p:attrName>
                                          <p:attrName>ppt_y</p:attrName>
                                        </p:attrNameLst>
                                      </p:cBhvr>
                                      <p:rCtr x="-20417" y="16759"/>
                                    </p:animMotion>
                                  </p:childTnLst>
                                </p:cTn>
                              </p:par>
                              <p:par>
                                <p:cTn id="13" presetID="53" presetClass="entr" presetSubtype="16"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750" fill="hold"/>
                                        <p:tgtEl>
                                          <p:spTgt spid="3"/>
                                        </p:tgtEl>
                                        <p:attrNameLst>
                                          <p:attrName>ppt_w</p:attrName>
                                        </p:attrNameLst>
                                      </p:cBhvr>
                                      <p:tavLst>
                                        <p:tav tm="0">
                                          <p:val>
                                            <p:fltVal val="0"/>
                                          </p:val>
                                        </p:tav>
                                        <p:tav tm="100000">
                                          <p:val>
                                            <p:strVal val="#ppt_w"/>
                                          </p:val>
                                        </p:tav>
                                      </p:tavLst>
                                    </p:anim>
                                    <p:anim calcmode="lin" valueType="num">
                                      <p:cBhvr>
                                        <p:cTn id="16" dur="750" fill="hold"/>
                                        <p:tgtEl>
                                          <p:spTgt spid="3"/>
                                        </p:tgtEl>
                                        <p:attrNameLst>
                                          <p:attrName>ppt_h</p:attrName>
                                        </p:attrNameLst>
                                      </p:cBhvr>
                                      <p:tavLst>
                                        <p:tav tm="0">
                                          <p:val>
                                            <p:fltVal val="0"/>
                                          </p:val>
                                        </p:tav>
                                        <p:tav tm="100000">
                                          <p:val>
                                            <p:strVal val="#ppt_h"/>
                                          </p:val>
                                        </p:tav>
                                      </p:tavLst>
                                    </p:anim>
                                    <p:animEffect transition="in" filter="fade">
                                      <p:cBhvr>
                                        <p:cTn id="17" dur="750"/>
                                        <p:tgtEl>
                                          <p:spTgt spid="3"/>
                                        </p:tgtEl>
                                      </p:cBhvr>
                                    </p:animEffect>
                                  </p:childTnLst>
                                </p:cTn>
                              </p:par>
                              <p:par>
                                <p:cTn id="18" presetID="42" presetClass="path" presetSubtype="0" accel="50000" decel="50000" fill="hold" grpId="2" nodeType="withEffect">
                                  <p:stCondLst>
                                    <p:cond delay="750"/>
                                  </p:stCondLst>
                                  <p:childTnLst>
                                    <p:animMotion origin="layout" path="M 0.02356 -0.03727 L 4.375E-6 -3.33333E-6 " pathEditMode="relative" rAng="0" ptsTypes="AA">
                                      <p:cBhvr>
                                        <p:cTn id="19" dur="750" fill="hold"/>
                                        <p:tgtEl>
                                          <p:spTgt spid="12"/>
                                        </p:tgtEl>
                                        <p:attrNameLst>
                                          <p:attrName>ppt_x</p:attrName>
                                          <p:attrName>ppt_y</p:attrName>
                                        </p:attrNameLst>
                                      </p:cBhvr>
                                      <p:rCtr x="-1185" y="1852"/>
                                    </p:animMotion>
                                  </p:childTnLst>
                                </p:cTn>
                              </p:par>
                              <p:par>
                                <p:cTn id="20" presetID="42" presetClass="path" presetSubtype="0" accel="50000" decel="50000" fill="hold" grpId="2" nodeType="withEffect">
                                  <p:stCondLst>
                                    <p:cond delay="750"/>
                                  </p:stCondLst>
                                  <p:childTnLst>
                                    <p:animMotion origin="layout" path="M -0.02383 0.03727 L -2.91667E-6 1.11111E-6 " pathEditMode="relative" rAng="0" ptsTypes="AA">
                                      <p:cBhvr>
                                        <p:cTn id="21" dur="750" fill="hold"/>
                                        <p:tgtEl>
                                          <p:spTgt spid="17"/>
                                        </p:tgtEl>
                                        <p:attrNameLst>
                                          <p:attrName>ppt_x</p:attrName>
                                          <p:attrName>ppt_y</p:attrName>
                                        </p:attrNameLst>
                                      </p:cBhvr>
                                      <p:rCtr x="1185" y="-1852"/>
                                    </p:animMotion>
                                  </p:childTnLst>
                                </p:cTn>
                              </p:par>
                              <p:par>
                                <p:cTn id="22" presetID="10" presetClass="entr" presetSubtype="0" fill="hold" grpId="0" nodeType="withEffect">
                                  <p:stCondLst>
                                    <p:cond delay="75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childTnLst>
                                </p:cTn>
                              </p:par>
                              <p:par>
                                <p:cTn id="25" presetID="10" presetClass="entr" presetSubtype="0" fill="hold" nodeType="withEffect">
                                  <p:stCondLst>
                                    <p:cond delay="75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750"/>
                                        <p:tgtEl>
                                          <p:spTgt spid="9"/>
                                        </p:tgtEl>
                                      </p:cBhvr>
                                    </p:animEffect>
                                  </p:childTnLst>
                                </p:cTn>
                              </p:par>
                              <p:par>
                                <p:cTn id="28" presetID="10" presetClass="entr" presetSubtype="0" fill="hold" nodeType="withEffect">
                                  <p:stCondLst>
                                    <p:cond delay="75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750"/>
                                        <p:tgtEl>
                                          <p:spTgt spid="11"/>
                                        </p:tgtEl>
                                      </p:cBhvr>
                                    </p:animEffect>
                                  </p:childTnLst>
                                </p:cTn>
                              </p:par>
                              <p:par>
                                <p:cTn id="31" presetID="10" presetClass="entr" presetSubtype="0" fill="hold" nodeType="withEffect">
                                  <p:stCondLst>
                                    <p:cond delay="75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750"/>
                                        <p:tgtEl>
                                          <p:spTgt spid="19"/>
                                        </p:tgtEl>
                                      </p:cBhvr>
                                    </p:animEffect>
                                  </p:childTnLst>
                                </p:cTn>
                              </p:par>
                              <p:par>
                                <p:cTn id="34" presetID="10" presetClass="entr" presetSubtype="0" fill="hold" nodeType="withEffect">
                                  <p:stCondLst>
                                    <p:cond delay="75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750"/>
                                        <p:tgtEl>
                                          <p:spTgt spid="10"/>
                                        </p:tgtEl>
                                      </p:cBhvr>
                                    </p:animEffect>
                                  </p:childTnLst>
                                </p:cTn>
                              </p:par>
                              <p:par>
                                <p:cTn id="37" presetID="10" presetClass="entr" presetSubtype="0" fill="hold" nodeType="withEffect">
                                  <p:stCondLst>
                                    <p:cond delay="75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750"/>
                                        <p:tgtEl>
                                          <p:spTgt spid="20"/>
                                        </p:tgtEl>
                                      </p:cBhvr>
                                    </p:animEffect>
                                  </p:childTnLst>
                                </p:cTn>
                              </p:par>
                              <p:par>
                                <p:cTn id="40" presetID="10" presetClass="entr" presetSubtype="0" fill="hold" nodeType="withEffect">
                                  <p:stCondLst>
                                    <p:cond delay="75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2" grpId="0" animBg="1"/>
      <p:bldP spid="12" grpId="1" animBg="1"/>
      <p:bldP spid="12" grpId="2" animBg="1"/>
      <p:bldP spid="17" grpId="0" animBg="1"/>
      <p:bldP spid="17" grpId="1" animBg="1"/>
      <p:bldP spid="17" grpId="2"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Picture 4">
            <a:extLst>
              <a:ext uri="{FF2B5EF4-FFF2-40B4-BE49-F238E27FC236}">
                <a16:creationId xmlns:a16="http://schemas.microsoft.com/office/drawing/2014/main" id="{B0EA0807-23A2-4938-97BA-5D2D6ABC3A1E}"/>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36602" b="36602"/>
          <a:stretch>
            <a:fillRect/>
          </a:stretch>
        </p:blipFill>
        <p:spPr>
          <a:xfrm>
            <a:off x="0" y="0"/>
            <a:ext cx="12192000" cy="1689100"/>
          </a:xfrm>
        </p:spPr>
      </p:pic>
      <p:sp>
        <p:nvSpPr>
          <p:cNvPr id="45" name="Arc 44">
            <a:extLst>
              <a:ext uri="{FF2B5EF4-FFF2-40B4-BE49-F238E27FC236}">
                <a16:creationId xmlns:a16="http://schemas.microsoft.com/office/drawing/2014/main" id="{97D03E47-BB2F-43A7-BBDF-ADBC7BA111A9}"/>
              </a:ext>
            </a:extLst>
          </p:cNvPr>
          <p:cNvSpPr/>
          <p:nvPr/>
        </p:nvSpPr>
        <p:spPr>
          <a:xfrm>
            <a:off x="4443198" y="2697899"/>
            <a:ext cx="1392356" cy="3156008"/>
          </a:xfrm>
          <a:prstGeom prst="arc">
            <a:avLst>
              <a:gd name="adj1" fmla="val 962184"/>
              <a:gd name="adj2" fmla="val 5432290"/>
            </a:avLst>
          </a:prstGeom>
          <a:ln w="952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endParaRPr sz="1600">
              <a:cs typeface="+mn-ea"/>
              <a:sym typeface="+mn-lt"/>
            </a:endParaRPr>
          </a:p>
        </p:txBody>
      </p:sp>
      <p:sp>
        <p:nvSpPr>
          <p:cNvPr id="49" name="Arc 47">
            <a:extLst>
              <a:ext uri="{FF2B5EF4-FFF2-40B4-BE49-F238E27FC236}">
                <a16:creationId xmlns:a16="http://schemas.microsoft.com/office/drawing/2014/main" id="{9749035E-1FBF-4060-9CEF-5C1F2D30833A}"/>
              </a:ext>
            </a:extLst>
          </p:cNvPr>
          <p:cNvSpPr/>
          <p:nvPr/>
        </p:nvSpPr>
        <p:spPr>
          <a:xfrm flipH="1">
            <a:off x="6399333" y="2697899"/>
            <a:ext cx="1392356" cy="3156008"/>
          </a:xfrm>
          <a:prstGeom prst="arc">
            <a:avLst>
              <a:gd name="adj1" fmla="val 16200000"/>
              <a:gd name="adj2" fmla="val 20450314"/>
            </a:avLst>
          </a:prstGeom>
          <a:ln w="952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endParaRPr sz="1600">
              <a:cs typeface="+mn-ea"/>
              <a:sym typeface="+mn-lt"/>
            </a:endParaRPr>
          </a:p>
        </p:txBody>
      </p:sp>
      <p:sp>
        <p:nvSpPr>
          <p:cNvPr id="50" name="Arc 48">
            <a:extLst>
              <a:ext uri="{FF2B5EF4-FFF2-40B4-BE49-F238E27FC236}">
                <a16:creationId xmlns:a16="http://schemas.microsoft.com/office/drawing/2014/main" id="{08310B72-D39F-49DD-9D9A-207C50D78EC8}"/>
              </a:ext>
            </a:extLst>
          </p:cNvPr>
          <p:cNvSpPr/>
          <p:nvPr/>
        </p:nvSpPr>
        <p:spPr>
          <a:xfrm>
            <a:off x="4443898" y="2697899"/>
            <a:ext cx="1392356" cy="3156008"/>
          </a:xfrm>
          <a:prstGeom prst="arc">
            <a:avLst>
              <a:gd name="adj1" fmla="val 16200000"/>
              <a:gd name="adj2" fmla="val 20517103"/>
            </a:avLst>
          </a:prstGeom>
          <a:ln w="952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endParaRPr sz="1600">
              <a:cs typeface="+mn-ea"/>
              <a:sym typeface="+mn-lt"/>
            </a:endParaRPr>
          </a:p>
        </p:txBody>
      </p:sp>
      <p:sp>
        <p:nvSpPr>
          <p:cNvPr id="53" name="Rectangle: Rounded Corners 51">
            <a:extLst>
              <a:ext uri="{FF2B5EF4-FFF2-40B4-BE49-F238E27FC236}">
                <a16:creationId xmlns:a16="http://schemas.microsoft.com/office/drawing/2014/main" id="{3C0BF4CD-132E-4360-8242-CEA95BEE1E92}"/>
              </a:ext>
            </a:extLst>
          </p:cNvPr>
          <p:cNvSpPr/>
          <p:nvPr/>
        </p:nvSpPr>
        <p:spPr bwMode="auto">
          <a:xfrm flipH="1">
            <a:off x="3660826" y="2439984"/>
            <a:ext cx="1570193" cy="505099"/>
          </a:xfrm>
          <a:prstGeom prst="roundRect">
            <a:avLst>
              <a:gd name="adj" fmla="val 50000"/>
            </a:avLst>
          </a:prstGeom>
          <a:solidFill>
            <a:schemeClr val="accent3"/>
          </a:solidFill>
          <a:ln w="19050">
            <a:noFill/>
            <a:round/>
          </a:ln>
        </p:spPr>
        <p:txBody>
          <a:bodyPr vert="horz" wrap="none" lIns="91440" tIns="45720" rIns="91440" bIns="45720" anchor="ctr" anchorCtr="1" compatLnSpc="1">
            <a:normAutofit/>
          </a:bodyPr>
          <a:lstStyle/>
          <a:p>
            <a:pPr algn="ctr"/>
            <a:endParaRPr lang="zh-CN" altLang="en-US" sz="1100" b="1" dirty="0">
              <a:solidFill>
                <a:schemeClr val="bg1"/>
              </a:solidFill>
              <a:cs typeface="+mn-ea"/>
              <a:sym typeface="+mn-lt"/>
            </a:endParaRPr>
          </a:p>
        </p:txBody>
      </p:sp>
      <p:sp>
        <p:nvSpPr>
          <p:cNvPr id="54" name="Rectangle: Rounded Corners 52">
            <a:extLst>
              <a:ext uri="{FF2B5EF4-FFF2-40B4-BE49-F238E27FC236}">
                <a16:creationId xmlns:a16="http://schemas.microsoft.com/office/drawing/2014/main" id="{22934377-8C0A-4243-A4D2-F88CC0B61B87}"/>
              </a:ext>
            </a:extLst>
          </p:cNvPr>
          <p:cNvSpPr/>
          <p:nvPr/>
        </p:nvSpPr>
        <p:spPr bwMode="auto">
          <a:xfrm flipH="1">
            <a:off x="3660827" y="5590443"/>
            <a:ext cx="1485179" cy="505099"/>
          </a:xfrm>
          <a:prstGeom prst="roundRect">
            <a:avLst>
              <a:gd name="adj" fmla="val 50000"/>
            </a:avLst>
          </a:prstGeom>
          <a:solidFill>
            <a:schemeClr val="accent3"/>
          </a:solidFill>
          <a:ln w="19050">
            <a:noFill/>
            <a:round/>
          </a:ln>
        </p:spPr>
        <p:txBody>
          <a:bodyPr vert="horz" wrap="none" lIns="91440" tIns="45720" rIns="91440" bIns="45720" anchor="ctr" anchorCtr="1" compatLnSpc="1">
            <a:normAutofit/>
          </a:bodyPr>
          <a:lstStyle/>
          <a:p>
            <a:pPr algn="ctr"/>
            <a:endParaRPr lang="zh-CN" altLang="en-US" sz="1100" b="1" dirty="0">
              <a:solidFill>
                <a:schemeClr val="bg1"/>
              </a:solidFill>
              <a:cs typeface="+mn-ea"/>
              <a:sym typeface="+mn-lt"/>
            </a:endParaRPr>
          </a:p>
        </p:txBody>
      </p:sp>
      <p:sp>
        <p:nvSpPr>
          <p:cNvPr id="55" name="Rectangle: Rounded Corners 53">
            <a:extLst>
              <a:ext uri="{FF2B5EF4-FFF2-40B4-BE49-F238E27FC236}">
                <a16:creationId xmlns:a16="http://schemas.microsoft.com/office/drawing/2014/main" id="{7F074AC1-83C1-40A1-942D-522D4D79FE05}"/>
              </a:ext>
            </a:extLst>
          </p:cNvPr>
          <p:cNvSpPr/>
          <p:nvPr/>
        </p:nvSpPr>
        <p:spPr bwMode="auto">
          <a:xfrm>
            <a:off x="5117871" y="3995710"/>
            <a:ext cx="1956257" cy="505099"/>
          </a:xfrm>
          <a:prstGeom prst="roundRect">
            <a:avLst>
              <a:gd name="adj" fmla="val 50000"/>
            </a:avLst>
          </a:prstGeom>
          <a:solidFill>
            <a:schemeClr val="accent1"/>
          </a:solidFill>
          <a:ln w="19050">
            <a:noFill/>
            <a:round/>
          </a:ln>
        </p:spPr>
        <p:txBody>
          <a:bodyPr vert="horz" wrap="none" lIns="91440" tIns="45720" rIns="91440" bIns="45720" anchor="ctr" anchorCtr="1" compatLnSpc="1">
            <a:normAutofit/>
          </a:bodyPr>
          <a:lstStyle/>
          <a:p>
            <a:pPr algn="ctr"/>
            <a:endParaRPr lang="zh-CN" altLang="en-US" sz="1100" b="1" dirty="0">
              <a:solidFill>
                <a:schemeClr val="bg1"/>
              </a:solidFill>
              <a:cs typeface="+mn-ea"/>
              <a:sym typeface="+mn-lt"/>
            </a:endParaRPr>
          </a:p>
        </p:txBody>
      </p:sp>
      <p:sp>
        <p:nvSpPr>
          <p:cNvPr id="58" name="Arc 83">
            <a:extLst>
              <a:ext uri="{FF2B5EF4-FFF2-40B4-BE49-F238E27FC236}">
                <a16:creationId xmlns:a16="http://schemas.microsoft.com/office/drawing/2014/main" id="{5AF3E535-53D1-4629-B260-7B174DE5B3C9}"/>
              </a:ext>
            </a:extLst>
          </p:cNvPr>
          <p:cNvSpPr/>
          <p:nvPr/>
        </p:nvSpPr>
        <p:spPr>
          <a:xfrm flipH="1">
            <a:off x="6403022" y="2697899"/>
            <a:ext cx="1392356" cy="3156008"/>
          </a:xfrm>
          <a:prstGeom prst="arc">
            <a:avLst>
              <a:gd name="adj1" fmla="val 1151936"/>
              <a:gd name="adj2" fmla="val 5432290"/>
            </a:avLst>
          </a:prstGeom>
          <a:ln w="952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a:endParaRPr sz="1600">
              <a:cs typeface="+mn-ea"/>
              <a:sym typeface="+mn-lt"/>
            </a:endParaRPr>
          </a:p>
        </p:txBody>
      </p:sp>
      <p:sp>
        <p:nvSpPr>
          <p:cNvPr id="59" name="矩形 58">
            <a:extLst>
              <a:ext uri="{FF2B5EF4-FFF2-40B4-BE49-F238E27FC236}">
                <a16:creationId xmlns:a16="http://schemas.microsoft.com/office/drawing/2014/main" id="{8633C8D9-A40F-4F32-959C-161C101CCC52}"/>
              </a:ext>
            </a:extLst>
          </p:cNvPr>
          <p:cNvSpPr/>
          <p:nvPr/>
        </p:nvSpPr>
        <p:spPr>
          <a:xfrm>
            <a:off x="3558385" y="2533195"/>
            <a:ext cx="1796236" cy="369332"/>
          </a:xfrm>
          <a:prstGeom prst="rect">
            <a:avLst/>
          </a:prstGeom>
          <a:noFill/>
        </p:spPr>
        <p:txBody>
          <a:bodyPr wrap="square" rtlCol="0">
            <a:spAutoFit/>
          </a:bodyPr>
          <a:lstStyle/>
          <a:p>
            <a:pPr algn="ctr"/>
            <a:r>
              <a:rPr lang="zh-CN" altLang="en-US" b="1" spc="150" dirty="0">
                <a:solidFill>
                  <a:schemeClr val="bg1"/>
                </a:solidFill>
                <a:latin typeface="思源宋体 Heavy" panose="02020900000000000000" pitchFamily="18" charset="-122"/>
                <a:ea typeface="思源宋体 Heavy" panose="02020900000000000000" pitchFamily="18" charset="-122"/>
                <a:sym typeface="+mn-lt"/>
              </a:rPr>
              <a:t>参观人数较多</a:t>
            </a:r>
          </a:p>
        </p:txBody>
      </p:sp>
      <p:sp>
        <p:nvSpPr>
          <p:cNvPr id="62" name="矩形 61">
            <a:extLst>
              <a:ext uri="{FF2B5EF4-FFF2-40B4-BE49-F238E27FC236}">
                <a16:creationId xmlns:a16="http://schemas.microsoft.com/office/drawing/2014/main" id="{3E6F00C2-1016-4756-B598-E4BFC517F811}"/>
              </a:ext>
            </a:extLst>
          </p:cNvPr>
          <p:cNvSpPr/>
          <p:nvPr/>
        </p:nvSpPr>
        <p:spPr>
          <a:xfrm>
            <a:off x="3663815" y="5666370"/>
            <a:ext cx="1485180" cy="369332"/>
          </a:xfrm>
          <a:prstGeom prst="rect">
            <a:avLst/>
          </a:prstGeom>
          <a:noFill/>
        </p:spPr>
        <p:txBody>
          <a:bodyPr wrap="square" rtlCol="0">
            <a:spAutoFit/>
          </a:bodyPr>
          <a:lstStyle/>
          <a:p>
            <a:pPr algn="ctr"/>
            <a:r>
              <a:rPr lang="zh-CN" altLang="en-US" b="1" spc="150" dirty="0">
                <a:solidFill>
                  <a:schemeClr val="bg1"/>
                </a:solidFill>
                <a:latin typeface="思源宋体 Heavy" panose="02020900000000000000" pitchFamily="18" charset="-122"/>
                <a:ea typeface="思源宋体 Heavy" panose="02020900000000000000" pitchFamily="18" charset="-122"/>
                <a:sym typeface="+mn-lt"/>
              </a:rPr>
              <a:t>氛围感</a:t>
            </a:r>
          </a:p>
        </p:txBody>
      </p:sp>
      <p:sp>
        <p:nvSpPr>
          <p:cNvPr id="64" name="矩形 63">
            <a:extLst>
              <a:ext uri="{FF2B5EF4-FFF2-40B4-BE49-F238E27FC236}">
                <a16:creationId xmlns:a16="http://schemas.microsoft.com/office/drawing/2014/main" id="{6121633B-20CA-4E82-86E7-41C290D41D66}"/>
              </a:ext>
            </a:extLst>
          </p:cNvPr>
          <p:cNvSpPr/>
          <p:nvPr/>
        </p:nvSpPr>
        <p:spPr>
          <a:xfrm>
            <a:off x="5176765" y="4071637"/>
            <a:ext cx="1922435" cy="369332"/>
          </a:xfrm>
          <a:prstGeom prst="rect">
            <a:avLst/>
          </a:prstGeom>
          <a:noFill/>
        </p:spPr>
        <p:txBody>
          <a:bodyPr wrap="square" rtlCol="0">
            <a:spAutoFit/>
          </a:bodyPr>
          <a:lstStyle/>
          <a:p>
            <a:pPr algn="ctr"/>
            <a:r>
              <a:rPr lang="zh-CN" altLang="en-US" b="1" spc="150" dirty="0">
                <a:solidFill>
                  <a:schemeClr val="bg1"/>
                </a:solidFill>
                <a:latin typeface="思源宋体 Heavy" panose="02020900000000000000" pitchFamily="18" charset="-122"/>
                <a:ea typeface="思源宋体 Heavy" panose="02020900000000000000" pitchFamily="18" charset="-122"/>
                <a:sym typeface="+mn-lt"/>
              </a:rPr>
              <a:t>参观体验</a:t>
            </a:r>
          </a:p>
        </p:txBody>
      </p:sp>
      <p:sp>
        <p:nvSpPr>
          <p:cNvPr id="66" name="TextBox 15">
            <a:extLst>
              <a:ext uri="{FF2B5EF4-FFF2-40B4-BE49-F238E27FC236}">
                <a16:creationId xmlns:a16="http://schemas.microsoft.com/office/drawing/2014/main" id="{42C1A7AE-87E0-4E25-A364-CADC0FC7D5EC}"/>
              </a:ext>
            </a:extLst>
          </p:cNvPr>
          <p:cNvSpPr txBox="1"/>
          <p:nvPr/>
        </p:nvSpPr>
        <p:spPr>
          <a:xfrm>
            <a:off x="944432" y="2461701"/>
            <a:ext cx="2405338" cy="923330"/>
          </a:xfrm>
          <a:prstGeom prst="rect">
            <a:avLst/>
          </a:prstGeom>
        </p:spPr>
        <p:txBody>
          <a:bodyPr wrap="square">
            <a:spAutoFit/>
          </a:bodyPr>
          <a:lstStyle>
            <a:defPPr>
              <a:defRPr lang="zh-CN"/>
            </a:defPPr>
            <a:lvl1pPr>
              <a:defRPr sz="1200">
                <a:solidFill>
                  <a:schemeClr val="accent3"/>
                </a:solidFill>
                <a:latin typeface="思源黑体 CN Light" panose="020B0300000000000000" pitchFamily="34" charset="-122"/>
                <a:ea typeface="思源黑体 CN Light" panose="020B0300000000000000" pitchFamily="34" charset="-122"/>
              </a:defRPr>
            </a:lvl1pPr>
          </a:lstStyle>
          <a:p>
            <a:r>
              <a:rPr lang="zh-CN" altLang="en-US" sz="1800" dirty="0">
                <a:sym typeface="+mn-lt"/>
              </a:rPr>
              <a:t>恰逢抗日战争胜利</a:t>
            </a:r>
            <a:r>
              <a:rPr lang="en-US" altLang="zh-CN" sz="1800" dirty="0">
                <a:sym typeface="+mn-lt"/>
              </a:rPr>
              <a:t>80</a:t>
            </a:r>
            <a:r>
              <a:rPr lang="zh-CN" altLang="en-US" sz="1800" dirty="0">
                <a:sym typeface="+mn-lt"/>
              </a:rPr>
              <a:t>周年，博物馆内挤满了游客。</a:t>
            </a:r>
          </a:p>
        </p:txBody>
      </p:sp>
      <p:sp>
        <p:nvSpPr>
          <p:cNvPr id="68" name="TextBox 15">
            <a:extLst>
              <a:ext uri="{FF2B5EF4-FFF2-40B4-BE49-F238E27FC236}">
                <a16:creationId xmlns:a16="http://schemas.microsoft.com/office/drawing/2014/main" id="{93859B95-A7C4-46AC-B1CC-B6B016948478}"/>
              </a:ext>
            </a:extLst>
          </p:cNvPr>
          <p:cNvSpPr txBox="1"/>
          <p:nvPr/>
        </p:nvSpPr>
        <p:spPr>
          <a:xfrm>
            <a:off x="8635403" y="2315670"/>
            <a:ext cx="2405338" cy="707886"/>
          </a:xfrm>
          <a:prstGeom prst="rect">
            <a:avLst/>
          </a:prstGeom>
        </p:spPr>
        <p:txBody>
          <a:bodyPr wrap="square">
            <a:spAutoFit/>
          </a:bodyPr>
          <a:lstStyle>
            <a:defPPr>
              <a:defRPr lang="zh-CN"/>
            </a:defPPr>
            <a:lvl1pPr>
              <a:defRPr sz="1200">
                <a:solidFill>
                  <a:schemeClr val="accent3"/>
                </a:solidFill>
                <a:latin typeface="思源黑体 CN Light" panose="020B0300000000000000" pitchFamily="34" charset="-122"/>
                <a:ea typeface="思源黑体 CN Light" panose="020B0300000000000000" pitchFamily="34" charset="-122"/>
              </a:defRPr>
            </a:lvl1pPr>
          </a:lstStyle>
          <a:p>
            <a:r>
              <a:rPr lang="zh-CN" altLang="en-US" sz="2000" dirty="0">
                <a:sym typeface="+mn-lt"/>
              </a:rPr>
              <a:t>有影像放映等多种形式。</a:t>
            </a:r>
          </a:p>
        </p:txBody>
      </p:sp>
      <p:sp>
        <p:nvSpPr>
          <p:cNvPr id="70" name="TextBox 15">
            <a:extLst>
              <a:ext uri="{FF2B5EF4-FFF2-40B4-BE49-F238E27FC236}">
                <a16:creationId xmlns:a16="http://schemas.microsoft.com/office/drawing/2014/main" id="{49D883F8-2110-416F-9417-9C000FBB5158}"/>
              </a:ext>
            </a:extLst>
          </p:cNvPr>
          <p:cNvSpPr txBox="1"/>
          <p:nvPr/>
        </p:nvSpPr>
        <p:spPr>
          <a:xfrm>
            <a:off x="169682" y="5612160"/>
            <a:ext cx="3439485" cy="1200329"/>
          </a:xfrm>
          <a:prstGeom prst="rect">
            <a:avLst/>
          </a:prstGeom>
        </p:spPr>
        <p:txBody>
          <a:bodyPr wrap="square">
            <a:spAutoFit/>
          </a:bodyPr>
          <a:lstStyle>
            <a:defPPr>
              <a:defRPr lang="zh-CN"/>
            </a:defPPr>
            <a:lvl1pPr>
              <a:defRPr sz="1200">
                <a:solidFill>
                  <a:schemeClr val="accent3"/>
                </a:solidFill>
                <a:latin typeface="思源黑体 CN Light" panose="020B0300000000000000" pitchFamily="34" charset="-122"/>
                <a:ea typeface="思源黑体 CN Light" panose="020B0300000000000000" pitchFamily="34" charset="-122"/>
              </a:defRPr>
            </a:lvl1pPr>
          </a:lstStyle>
          <a:p>
            <a:r>
              <a:rPr lang="zh-CN" altLang="en-US" sz="1800" dirty="0">
                <a:sym typeface="+mn-lt"/>
              </a:rPr>
              <a:t>在“日本侵略者的法西斯暴行”部分中，文字部分变为黑底白字，让观众更能体会到日本侵略者罄竹难书的暴行。</a:t>
            </a:r>
          </a:p>
        </p:txBody>
      </p:sp>
      <p:sp>
        <p:nvSpPr>
          <p:cNvPr id="71" name="TextBox 15">
            <a:extLst>
              <a:ext uri="{FF2B5EF4-FFF2-40B4-BE49-F238E27FC236}">
                <a16:creationId xmlns:a16="http://schemas.microsoft.com/office/drawing/2014/main" id="{B4C7F436-03EA-42CB-99F0-B7F74E766972}"/>
              </a:ext>
            </a:extLst>
          </p:cNvPr>
          <p:cNvSpPr txBox="1"/>
          <p:nvPr/>
        </p:nvSpPr>
        <p:spPr>
          <a:xfrm>
            <a:off x="8635403" y="5610824"/>
            <a:ext cx="2405338" cy="646331"/>
          </a:xfrm>
          <a:prstGeom prst="rect">
            <a:avLst/>
          </a:prstGeom>
        </p:spPr>
        <p:txBody>
          <a:bodyPr wrap="square">
            <a:spAutoFit/>
          </a:bodyPr>
          <a:lstStyle>
            <a:defPPr>
              <a:defRPr lang="zh-CN"/>
            </a:defPPr>
            <a:lvl1pPr>
              <a:defRPr sz="1200">
                <a:solidFill>
                  <a:schemeClr val="accent3"/>
                </a:solidFill>
                <a:latin typeface="思源黑体 CN Light" panose="020B0300000000000000" pitchFamily="34" charset="-122"/>
                <a:ea typeface="思源黑体 CN Light" panose="020B0300000000000000" pitchFamily="34" charset="-122"/>
              </a:defRPr>
            </a:lvl1pPr>
          </a:lstStyle>
          <a:p>
            <a:r>
              <a:rPr lang="zh-CN" altLang="en-US" sz="1800" dirty="0">
                <a:sym typeface="+mn-lt"/>
              </a:rPr>
              <a:t>展览最后有为烈士们电子献花的环节。</a:t>
            </a:r>
          </a:p>
        </p:txBody>
      </p:sp>
      <p:sp>
        <p:nvSpPr>
          <p:cNvPr id="75" name="矩形 74">
            <a:extLst>
              <a:ext uri="{FF2B5EF4-FFF2-40B4-BE49-F238E27FC236}">
                <a16:creationId xmlns:a16="http://schemas.microsoft.com/office/drawing/2014/main" id="{9FA46762-FA85-42CB-AC5C-DA98263D0C86}"/>
              </a:ext>
            </a:extLst>
          </p:cNvPr>
          <p:cNvSpPr/>
          <p:nvPr/>
        </p:nvSpPr>
        <p:spPr>
          <a:xfrm>
            <a:off x="0" y="0"/>
            <a:ext cx="12192000" cy="1689100"/>
          </a:xfrm>
          <a:prstGeom prst="rect">
            <a:avLst/>
          </a:prstGeom>
          <a:gradFill flip="none" rotWithShape="1">
            <a:gsLst>
              <a:gs pos="0">
                <a:schemeClr val="accent1"/>
              </a:gs>
              <a:gs pos="100000">
                <a:schemeClr val="accent2">
                  <a:alpha val="66000"/>
                </a:schemeClr>
              </a:gs>
            </a:gsLst>
            <a:lin ang="2700000" scaled="1"/>
            <a:tileRect/>
          </a:gradFill>
          <a:ln>
            <a:noFill/>
          </a:ln>
        </p:spPr>
        <p:txBody>
          <a:bodyPr vert="horz" wrap="square" lIns="91440" tIns="45720" rIns="91440" bIns="45720" numCol="1" anchor="t" anchorCtr="0" compatLnSpc="1"/>
          <a:lstStyle/>
          <a:p>
            <a:endParaRPr lang="zh-CN" altLang="en-US">
              <a:solidFill>
                <a:schemeClr val="tx1"/>
              </a:solidFill>
            </a:endParaRPr>
          </a:p>
        </p:txBody>
      </p:sp>
      <p:sp>
        <p:nvSpPr>
          <p:cNvPr id="41" name="文本框 40">
            <a:extLst>
              <a:ext uri="{FF2B5EF4-FFF2-40B4-BE49-F238E27FC236}">
                <a16:creationId xmlns:a16="http://schemas.microsoft.com/office/drawing/2014/main" id="{B2A461EE-1E4A-46B6-93C5-D4348E10EF91}"/>
              </a:ext>
            </a:extLst>
          </p:cNvPr>
          <p:cNvSpPr txBox="1"/>
          <p:nvPr/>
        </p:nvSpPr>
        <p:spPr>
          <a:xfrm>
            <a:off x="2543175" y="438162"/>
            <a:ext cx="7105650" cy="523220"/>
          </a:xfrm>
          <a:prstGeom prst="rect">
            <a:avLst/>
          </a:prstGeom>
          <a:noFill/>
        </p:spPr>
        <p:txBody>
          <a:bodyPr wrap="square" rtlCol="0">
            <a:spAutoFit/>
          </a:bodyPr>
          <a:lstStyle/>
          <a:p>
            <a:pPr algn="ctr"/>
            <a:r>
              <a:rPr lang="zh-CN" altLang="en-US" sz="2800" b="1" spc="150" dirty="0">
                <a:solidFill>
                  <a:schemeClr val="bg1"/>
                </a:solidFill>
                <a:latin typeface="思源宋体 Heavy" panose="02020900000000000000" pitchFamily="18" charset="-122"/>
                <a:ea typeface="思源宋体 Heavy" panose="02020900000000000000" pitchFamily="18" charset="-122"/>
              </a:rPr>
              <a:t>参观体验</a:t>
            </a:r>
          </a:p>
        </p:txBody>
      </p:sp>
      <p:sp>
        <p:nvSpPr>
          <p:cNvPr id="2" name="Rectangle: Rounded Corners 76">
            <a:extLst>
              <a:ext uri="{FF2B5EF4-FFF2-40B4-BE49-F238E27FC236}">
                <a16:creationId xmlns:a16="http://schemas.microsoft.com/office/drawing/2014/main" id="{4B5E50F9-0A0E-CBF3-9301-93533E7740CC}"/>
              </a:ext>
            </a:extLst>
          </p:cNvPr>
          <p:cNvSpPr/>
          <p:nvPr/>
        </p:nvSpPr>
        <p:spPr bwMode="auto">
          <a:xfrm>
            <a:off x="7027686" y="2417064"/>
            <a:ext cx="1485179" cy="505099"/>
          </a:xfrm>
          <a:prstGeom prst="roundRect">
            <a:avLst>
              <a:gd name="adj" fmla="val 50000"/>
            </a:avLst>
          </a:prstGeom>
          <a:solidFill>
            <a:schemeClr val="accent3"/>
          </a:solidFill>
          <a:ln w="19050">
            <a:noFill/>
            <a:round/>
          </a:ln>
        </p:spPr>
        <p:txBody>
          <a:bodyPr vert="horz" wrap="none" lIns="91440" tIns="45720" rIns="91440" bIns="45720" anchor="ctr" anchorCtr="1" compatLnSpc="1">
            <a:noAutofit/>
          </a:bodyPr>
          <a:lstStyle/>
          <a:p>
            <a:pPr algn="ctr"/>
            <a:r>
              <a:rPr lang="zh-CN" altLang="en-US" b="1" spc="150" dirty="0">
                <a:solidFill>
                  <a:schemeClr val="bg1"/>
                </a:solidFill>
                <a:latin typeface="思源宋体 Heavy" panose="02020900000000000000" pitchFamily="18" charset="-122"/>
                <a:ea typeface="思源宋体 Heavy" panose="02020900000000000000" pitchFamily="18" charset="-122"/>
                <a:sym typeface="+mn-lt"/>
              </a:rPr>
              <a:t>展览形式丰富</a:t>
            </a:r>
          </a:p>
        </p:txBody>
      </p:sp>
      <p:sp>
        <p:nvSpPr>
          <p:cNvPr id="3" name="Rectangle: Rounded Corners 51">
            <a:extLst>
              <a:ext uri="{FF2B5EF4-FFF2-40B4-BE49-F238E27FC236}">
                <a16:creationId xmlns:a16="http://schemas.microsoft.com/office/drawing/2014/main" id="{46C33CEC-4C20-A10F-7AE0-70BE40FD2F19}"/>
              </a:ext>
            </a:extLst>
          </p:cNvPr>
          <p:cNvSpPr/>
          <p:nvPr/>
        </p:nvSpPr>
        <p:spPr bwMode="auto">
          <a:xfrm flipH="1">
            <a:off x="7095511" y="5615080"/>
            <a:ext cx="1570193" cy="505099"/>
          </a:xfrm>
          <a:prstGeom prst="roundRect">
            <a:avLst>
              <a:gd name="adj" fmla="val 50000"/>
            </a:avLst>
          </a:prstGeom>
          <a:solidFill>
            <a:schemeClr val="accent3"/>
          </a:solidFill>
          <a:ln w="19050">
            <a:noFill/>
            <a:round/>
          </a:ln>
        </p:spPr>
        <p:txBody>
          <a:bodyPr vert="horz" wrap="none" lIns="91440" tIns="45720" rIns="91440" bIns="45720" anchor="ctr" anchorCtr="1" compatLnSpc="1">
            <a:noAutofit/>
          </a:bodyPr>
          <a:lstStyle/>
          <a:p>
            <a:pPr algn="ctr"/>
            <a:r>
              <a:rPr lang="zh-CN" altLang="en-US" b="1" dirty="0">
                <a:solidFill>
                  <a:schemeClr val="bg1"/>
                </a:solidFill>
                <a:ea typeface="思源宋体 Heavy" panose="02020900000000000000"/>
                <a:cs typeface="+mn-ea"/>
                <a:sym typeface="+mn-lt"/>
              </a:rPr>
              <a:t>献花环节</a:t>
            </a:r>
          </a:p>
        </p:txBody>
      </p:sp>
    </p:spTree>
    <p:extLst>
      <p:ext uri="{BB962C8B-B14F-4D97-AF65-F5344CB8AC3E}">
        <p14:creationId xmlns:p14="http://schemas.microsoft.com/office/powerpoint/2010/main" val="2979364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0EA81-A2F1-E980-1E66-B8A74D46AF8E}"/>
            </a:ext>
          </a:extLst>
        </p:cNvPr>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id="{ED14D7E9-1AB1-75AA-0237-6CA4E41ADC12}"/>
              </a:ext>
            </a:extLst>
          </p:cNvPr>
          <p:cNvCxnSpPr/>
          <p:nvPr/>
        </p:nvCxnSpPr>
        <p:spPr>
          <a:xfrm flipH="1">
            <a:off x="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13FDF7D2-ADF8-2FFF-3AF4-5334BE1D22B4}"/>
              </a:ext>
            </a:extLst>
          </p:cNvPr>
          <p:cNvCxnSpPr/>
          <p:nvPr/>
        </p:nvCxnSpPr>
        <p:spPr>
          <a:xfrm flipH="1">
            <a:off x="843280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7B4C4D24-948A-1AE8-431B-D6BCD53293F7}"/>
              </a:ext>
            </a:extLst>
          </p:cNvPr>
          <p:cNvCxnSpPr/>
          <p:nvPr/>
        </p:nvCxnSpPr>
        <p:spPr>
          <a:xfrm flipH="1">
            <a:off x="843280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C61A7CCB-6912-BF8A-520F-CF46BAEA161F}"/>
              </a:ext>
            </a:extLst>
          </p:cNvPr>
          <p:cNvCxnSpPr/>
          <p:nvPr/>
        </p:nvCxnSpPr>
        <p:spPr>
          <a:xfrm flipH="1">
            <a:off x="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F69EDDB-CB93-C448-2072-F414989E6F6E}"/>
              </a:ext>
            </a:extLst>
          </p:cNvPr>
          <p:cNvCxnSpPr/>
          <p:nvPr/>
        </p:nvCxnSpPr>
        <p:spPr>
          <a:xfrm>
            <a:off x="1049944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85F6AFA4-63AF-0560-41CA-4E9F24DCAF62}"/>
              </a:ext>
            </a:extLst>
          </p:cNvPr>
          <p:cNvCxnSpPr/>
          <p:nvPr/>
        </p:nvCxnSpPr>
        <p:spPr>
          <a:xfrm>
            <a:off x="164713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47671DD8-DA9B-50BE-E714-4AA2D48DDFCB}"/>
              </a:ext>
            </a:extLst>
          </p:cNvPr>
          <p:cNvSpPr/>
          <p:nvPr/>
        </p:nvSpPr>
        <p:spPr>
          <a:xfrm>
            <a:off x="1103086" y="1130753"/>
            <a:ext cx="9971314" cy="4576990"/>
          </a:xfrm>
          <a:prstGeom prst="rect">
            <a:avLst/>
          </a:prstGeom>
          <a:solidFill>
            <a:schemeClr val="bg1"/>
          </a:solidFill>
          <a:ln>
            <a:noFill/>
          </a:ln>
          <a:effectLst>
            <a:outerShdw blurRad="1270000" sx="94000" sy="94000" algn="ctr" rotWithShape="0">
              <a:schemeClr val="accent2">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7" name="矩形 6">
            <a:extLst>
              <a:ext uri="{FF2B5EF4-FFF2-40B4-BE49-F238E27FC236}">
                <a16:creationId xmlns:a16="http://schemas.microsoft.com/office/drawing/2014/main" id="{A438987D-F425-AFD7-204B-58CCCC21CC86}"/>
              </a:ext>
            </a:extLst>
          </p:cNvPr>
          <p:cNvSpPr/>
          <p:nvPr/>
        </p:nvSpPr>
        <p:spPr>
          <a:xfrm>
            <a:off x="1297198" y="1290339"/>
            <a:ext cx="9586315" cy="42578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2" name="矩形 11">
            <a:extLst>
              <a:ext uri="{FF2B5EF4-FFF2-40B4-BE49-F238E27FC236}">
                <a16:creationId xmlns:a16="http://schemas.microsoft.com/office/drawing/2014/main" id="{9B6207C4-4997-695C-0BDF-72D1A9B2E047}"/>
              </a:ext>
            </a:extLst>
          </p:cNvPr>
          <p:cNvSpPr/>
          <p:nvPr/>
        </p:nvSpPr>
        <p:spPr>
          <a:xfrm>
            <a:off x="10690334" y="1290339"/>
            <a:ext cx="193179" cy="1931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7" name="矩形 16">
            <a:extLst>
              <a:ext uri="{FF2B5EF4-FFF2-40B4-BE49-F238E27FC236}">
                <a16:creationId xmlns:a16="http://schemas.microsoft.com/office/drawing/2014/main" id="{09E49A7A-D810-9427-8E37-BCB9F34E95A5}"/>
              </a:ext>
            </a:extLst>
          </p:cNvPr>
          <p:cNvSpPr/>
          <p:nvPr/>
        </p:nvSpPr>
        <p:spPr>
          <a:xfrm>
            <a:off x="1297198" y="5354978"/>
            <a:ext cx="193179" cy="1931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4" name="椭圆 23">
            <a:extLst>
              <a:ext uri="{FF2B5EF4-FFF2-40B4-BE49-F238E27FC236}">
                <a16:creationId xmlns:a16="http://schemas.microsoft.com/office/drawing/2014/main" id="{3B9286DE-9E4A-DD4F-1A0B-1D54128F1A9C}"/>
              </a:ext>
            </a:extLst>
          </p:cNvPr>
          <p:cNvSpPr/>
          <p:nvPr/>
        </p:nvSpPr>
        <p:spPr>
          <a:xfrm>
            <a:off x="5449159" y="1840396"/>
            <a:ext cx="1282392" cy="128239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6" name="椭圆 5">
            <a:extLst>
              <a:ext uri="{FF2B5EF4-FFF2-40B4-BE49-F238E27FC236}">
                <a16:creationId xmlns:a16="http://schemas.microsoft.com/office/drawing/2014/main" id="{23F14F9D-43D3-92ED-D664-F16D5F6AB1C8}"/>
              </a:ext>
            </a:extLst>
          </p:cNvPr>
          <p:cNvSpPr/>
          <p:nvPr/>
        </p:nvSpPr>
        <p:spPr>
          <a:xfrm>
            <a:off x="5517272" y="1908507"/>
            <a:ext cx="1146167" cy="1146167"/>
          </a:xfrm>
          <a:prstGeom prst="ellipse">
            <a:avLst/>
          </a:prstGeom>
          <a:solidFill>
            <a:schemeClr val="bg1"/>
          </a:solidFill>
          <a:ln>
            <a:noFill/>
          </a:ln>
          <a:effectLst>
            <a:outerShdw blurRad="419100" dist="279400" dir="2700000" sx="97000" sy="97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 name="文本框 4">
            <a:extLst>
              <a:ext uri="{FF2B5EF4-FFF2-40B4-BE49-F238E27FC236}">
                <a16:creationId xmlns:a16="http://schemas.microsoft.com/office/drawing/2014/main" id="{516AD4E7-B82E-A325-B690-C36F563C1147}"/>
              </a:ext>
            </a:extLst>
          </p:cNvPr>
          <p:cNvSpPr txBox="1"/>
          <p:nvPr/>
        </p:nvSpPr>
        <p:spPr>
          <a:xfrm>
            <a:off x="4847065" y="1927593"/>
            <a:ext cx="2486580" cy="1107996"/>
          </a:xfrm>
          <a:prstGeom prst="rect">
            <a:avLst/>
          </a:prstGeom>
          <a:noFill/>
        </p:spPr>
        <p:txBody>
          <a:bodyPr wrap="square" rtlCol="0">
            <a:spAutoFit/>
          </a:bodyPr>
          <a:lstStyle/>
          <a:p>
            <a:pPr algn="ctr"/>
            <a:r>
              <a:rPr lang="en-US" altLang="zh-CN" sz="6600" dirty="0">
                <a:solidFill>
                  <a:schemeClr val="accent1"/>
                </a:solidFill>
                <a:latin typeface="思源宋体 Heavy" panose="02020900000000000000" pitchFamily="18" charset="-122"/>
                <a:ea typeface="思源宋体 Heavy" panose="02020900000000000000" pitchFamily="18" charset="-122"/>
              </a:rPr>
              <a:t>4</a:t>
            </a:r>
            <a:endParaRPr lang="zh-CN" altLang="en-US" sz="6600" dirty="0">
              <a:solidFill>
                <a:schemeClr val="accent1"/>
              </a:solidFill>
              <a:latin typeface="思源宋体 Heavy" panose="02020900000000000000" pitchFamily="18" charset="-122"/>
              <a:ea typeface="思源宋体 Heavy" panose="02020900000000000000" pitchFamily="18" charset="-122"/>
            </a:endParaRPr>
          </a:p>
        </p:txBody>
      </p:sp>
      <p:sp>
        <p:nvSpPr>
          <p:cNvPr id="2" name="文本框 1">
            <a:extLst>
              <a:ext uri="{FF2B5EF4-FFF2-40B4-BE49-F238E27FC236}">
                <a16:creationId xmlns:a16="http://schemas.microsoft.com/office/drawing/2014/main" id="{AA96A664-02CB-A181-394E-A7B7218543E7}"/>
              </a:ext>
            </a:extLst>
          </p:cNvPr>
          <p:cNvSpPr txBox="1"/>
          <p:nvPr/>
        </p:nvSpPr>
        <p:spPr>
          <a:xfrm>
            <a:off x="2537530" y="3790082"/>
            <a:ext cx="7105650" cy="923330"/>
          </a:xfrm>
          <a:prstGeom prst="rect">
            <a:avLst/>
          </a:prstGeom>
          <a:noFill/>
        </p:spPr>
        <p:txBody>
          <a:bodyPr wrap="square" rtlCol="0">
            <a:spAutoFit/>
          </a:bodyPr>
          <a:lstStyle/>
          <a:p>
            <a:pPr algn="ctr"/>
            <a:r>
              <a:rPr lang="zh-CN" altLang="en-US" sz="5400" b="1" spc="150" dirty="0">
                <a:solidFill>
                  <a:schemeClr val="accent1"/>
                </a:solidFill>
                <a:latin typeface="思源宋体 Heavy" panose="02020900000000000000" pitchFamily="18" charset="-122"/>
                <a:ea typeface="思源宋体 Heavy" panose="02020900000000000000" pitchFamily="18" charset="-122"/>
              </a:rPr>
              <a:t>总结与展望</a:t>
            </a:r>
          </a:p>
        </p:txBody>
      </p:sp>
      <p:sp>
        <p:nvSpPr>
          <p:cNvPr id="4" name="矩形 3">
            <a:extLst>
              <a:ext uri="{FF2B5EF4-FFF2-40B4-BE49-F238E27FC236}">
                <a16:creationId xmlns:a16="http://schemas.microsoft.com/office/drawing/2014/main" id="{0437BB00-863D-1FC7-709A-11E38468CE4E}"/>
              </a:ext>
            </a:extLst>
          </p:cNvPr>
          <p:cNvSpPr/>
          <p:nvPr/>
        </p:nvSpPr>
        <p:spPr>
          <a:xfrm>
            <a:off x="4991337" y="3520782"/>
            <a:ext cx="2198038" cy="261610"/>
          </a:xfrm>
          <a:prstGeom prst="rect">
            <a:avLst/>
          </a:prstGeom>
        </p:spPr>
        <p:txBody>
          <a:bodyPr wrap="none">
            <a:spAutoFit/>
          </a:bodyPr>
          <a:lstStyle/>
          <a:p>
            <a:pPr algn="ctr"/>
            <a:r>
              <a:rPr lang="en-US" altLang="zh-CN" sz="1100">
                <a:solidFill>
                  <a:schemeClr val="bg1">
                    <a:lumMod val="65000"/>
                  </a:schemeClr>
                </a:solidFill>
                <a:latin typeface="思源黑体 CN Light" panose="020B0300000000000000" pitchFamily="34" charset="-122"/>
                <a:ea typeface="思源黑体 CN Light" panose="020B0300000000000000" pitchFamily="34" charset="-122"/>
              </a:rPr>
              <a:t>YOU CAN ADD YOUR OWN TITLE</a:t>
            </a:r>
          </a:p>
        </p:txBody>
      </p:sp>
    </p:spTree>
    <p:custDataLst>
      <p:tags r:id="rId1"/>
    </p:custDataLst>
    <p:extLst>
      <p:ext uri="{BB962C8B-B14F-4D97-AF65-F5344CB8AC3E}">
        <p14:creationId xmlns:p14="http://schemas.microsoft.com/office/powerpoint/2010/main" val="1914136224"/>
      </p:ext>
    </p:extLst>
  </p:cSld>
  <p:clrMapOvr>
    <a:masterClrMapping/>
  </p:clrMapOvr>
  <p:transition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42" presetClass="path" presetSubtype="0" fill="hold" grpId="1" nodeType="withEffect">
                                  <p:stCondLst>
                                    <p:cond delay="0"/>
                                  </p:stCondLst>
                                  <p:childTnLst>
                                    <p:animMotion origin="layout" path="M -0.02383 0.03727 L 0.38568 -0.29491 " pathEditMode="relative" rAng="0" ptsTypes="AA">
                                      <p:cBhvr>
                                        <p:cTn id="8" dur="750" spd="-100000" fill="hold"/>
                                        <p:tgtEl>
                                          <p:spTgt spid="17"/>
                                        </p:tgtEl>
                                        <p:attrNameLst>
                                          <p:attrName>ppt_x</p:attrName>
                                          <p:attrName>ppt_y</p:attrName>
                                        </p:attrNameLst>
                                      </p:cBhvr>
                                      <p:rCtr x="20469" y="-16620"/>
                                    </p:animMotion>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42" presetClass="path" presetSubtype="0" fill="hold" grpId="1" nodeType="withEffect">
                                  <p:stCondLst>
                                    <p:cond delay="0"/>
                                  </p:stCondLst>
                                  <p:childTnLst>
                                    <p:animMotion origin="layout" path="M 0.02356 -0.03727 L -0.38477 0.29792 " pathEditMode="relative" rAng="0" ptsTypes="AA">
                                      <p:cBhvr>
                                        <p:cTn id="12" dur="750" spd="-100000" fill="hold"/>
                                        <p:tgtEl>
                                          <p:spTgt spid="12"/>
                                        </p:tgtEl>
                                        <p:attrNameLst>
                                          <p:attrName>ppt_x</p:attrName>
                                          <p:attrName>ppt_y</p:attrName>
                                        </p:attrNameLst>
                                      </p:cBhvr>
                                      <p:rCtr x="-20417" y="16759"/>
                                    </p:animMotion>
                                  </p:childTnLst>
                                </p:cTn>
                              </p:par>
                              <p:par>
                                <p:cTn id="13" presetID="53" presetClass="entr" presetSubtype="16"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750" fill="hold"/>
                                        <p:tgtEl>
                                          <p:spTgt spid="3"/>
                                        </p:tgtEl>
                                        <p:attrNameLst>
                                          <p:attrName>ppt_w</p:attrName>
                                        </p:attrNameLst>
                                      </p:cBhvr>
                                      <p:tavLst>
                                        <p:tav tm="0">
                                          <p:val>
                                            <p:fltVal val="0"/>
                                          </p:val>
                                        </p:tav>
                                        <p:tav tm="100000">
                                          <p:val>
                                            <p:strVal val="#ppt_w"/>
                                          </p:val>
                                        </p:tav>
                                      </p:tavLst>
                                    </p:anim>
                                    <p:anim calcmode="lin" valueType="num">
                                      <p:cBhvr>
                                        <p:cTn id="16" dur="750" fill="hold"/>
                                        <p:tgtEl>
                                          <p:spTgt spid="3"/>
                                        </p:tgtEl>
                                        <p:attrNameLst>
                                          <p:attrName>ppt_h</p:attrName>
                                        </p:attrNameLst>
                                      </p:cBhvr>
                                      <p:tavLst>
                                        <p:tav tm="0">
                                          <p:val>
                                            <p:fltVal val="0"/>
                                          </p:val>
                                        </p:tav>
                                        <p:tav tm="100000">
                                          <p:val>
                                            <p:strVal val="#ppt_h"/>
                                          </p:val>
                                        </p:tav>
                                      </p:tavLst>
                                    </p:anim>
                                    <p:animEffect transition="in" filter="fade">
                                      <p:cBhvr>
                                        <p:cTn id="17" dur="750"/>
                                        <p:tgtEl>
                                          <p:spTgt spid="3"/>
                                        </p:tgtEl>
                                      </p:cBhvr>
                                    </p:animEffect>
                                  </p:childTnLst>
                                </p:cTn>
                              </p:par>
                              <p:par>
                                <p:cTn id="18" presetID="42" presetClass="path" presetSubtype="0" accel="50000" decel="50000" fill="hold" grpId="2" nodeType="withEffect">
                                  <p:stCondLst>
                                    <p:cond delay="750"/>
                                  </p:stCondLst>
                                  <p:childTnLst>
                                    <p:animMotion origin="layout" path="M 0.02356 -0.03727 L 4.375E-6 -3.33333E-6 " pathEditMode="relative" rAng="0" ptsTypes="AA">
                                      <p:cBhvr>
                                        <p:cTn id="19" dur="750" fill="hold"/>
                                        <p:tgtEl>
                                          <p:spTgt spid="12"/>
                                        </p:tgtEl>
                                        <p:attrNameLst>
                                          <p:attrName>ppt_x</p:attrName>
                                          <p:attrName>ppt_y</p:attrName>
                                        </p:attrNameLst>
                                      </p:cBhvr>
                                      <p:rCtr x="-1185" y="1852"/>
                                    </p:animMotion>
                                  </p:childTnLst>
                                </p:cTn>
                              </p:par>
                              <p:par>
                                <p:cTn id="20" presetID="42" presetClass="path" presetSubtype="0" accel="50000" decel="50000" fill="hold" grpId="2" nodeType="withEffect">
                                  <p:stCondLst>
                                    <p:cond delay="750"/>
                                  </p:stCondLst>
                                  <p:childTnLst>
                                    <p:animMotion origin="layout" path="M -0.02383 0.03727 L -2.91667E-6 1.11111E-6 " pathEditMode="relative" rAng="0" ptsTypes="AA">
                                      <p:cBhvr>
                                        <p:cTn id="21" dur="750" fill="hold"/>
                                        <p:tgtEl>
                                          <p:spTgt spid="17"/>
                                        </p:tgtEl>
                                        <p:attrNameLst>
                                          <p:attrName>ppt_x</p:attrName>
                                          <p:attrName>ppt_y</p:attrName>
                                        </p:attrNameLst>
                                      </p:cBhvr>
                                      <p:rCtr x="1185" y="-1852"/>
                                    </p:animMotion>
                                  </p:childTnLst>
                                </p:cTn>
                              </p:par>
                              <p:par>
                                <p:cTn id="22" presetID="10" presetClass="entr" presetSubtype="0" fill="hold" grpId="0" nodeType="withEffect">
                                  <p:stCondLst>
                                    <p:cond delay="75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childTnLst>
                                </p:cTn>
                              </p:par>
                              <p:par>
                                <p:cTn id="25" presetID="10" presetClass="entr" presetSubtype="0" fill="hold" nodeType="withEffect">
                                  <p:stCondLst>
                                    <p:cond delay="75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750"/>
                                        <p:tgtEl>
                                          <p:spTgt spid="9"/>
                                        </p:tgtEl>
                                      </p:cBhvr>
                                    </p:animEffect>
                                  </p:childTnLst>
                                </p:cTn>
                              </p:par>
                              <p:par>
                                <p:cTn id="28" presetID="10" presetClass="entr" presetSubtype="0" fill="hold" nodeType="withEffect">
                                  <p:stCondLst>
                                    <p:cond delay="75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750"/>
                                        <p:tgtEl>
                                          <p:spTgt spid="11"/>
                                        </p:tgtEl>
                                      </p:cBhvr>
                                    </p:animEffect>
                                  </p:childTnLst>
                                </p:cTn>
                              </p:par>
                              <p:par>
                                <p:cTn id="31" presetID="10" presetClass="entr" presetSubtype="0" fill="hold" nodeType="withEffect">
                                  <p:stCondLst>
                                    <p:cond delay="75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750"/>
                                        <p:tgtEl>
                                          <p:spTgt spid="19"/>
                                        </p:tgtEl>
                                      </p:cBhvr>
                                    </p:animEffect>
                                  </p:childTnLst>
                                </p:cTn>
                              </p:par>
                              <p:par>
                                <p:cTn id="34" presetID="10" presetClass="entr" presetSubtype="0" fill="hold" nodeType="withEffect">
                                  <p:stCondLst>
                                    <p:cond delay="75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750"/>
                                        <p:tgtEl>
                                          <p:spTgt spid="10"/>
                                        </p:tgtEl>
                                      </p:cBhvr>
                                    </p:animEffect>
                                  </p:childTnLst>
                                </p:cTn>
                              </p:par>
                              <p:par>
                                <p:cTn id="37" presetID="10" presetClass="entr" presetSubtype="0" fill="hold" nodeType="withEffect">
                                  <p:stCondLst>
                                    <p:cond delay="75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750"/>
                                        <p:tgtEl>
                                          <p:spTgt spid="20"/>
                                        </p:tgtEl>
                                      </p:cBhvr>
                                    </p:animEffect>
                                  </p:childTnLst>
                                </p:cTn>
                              </p:par>
                              <p:par>
                                <p:cTn id="40" presetID="10" presetClass="entr" presetSubtype="0" fill="hold" nodeType="withEffect">
                                  <p:stCondLst>
                                    <p:cond delay="75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2" grpId="0" animBg="1"/>
      <p:bldP spid="12" grpId="1" animBg="1"/>
      <p:bldP spid="12" grpId="2" animBg="1"/>
      <p:bldP spid="17" grpId="0" animBg="1"/>
      <p:bldP spid="17" grpId="1" animBg="1"/>
      <p:bldP spid="17" grpId="2"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A6C57-EDAA-F6A5-5EAD-CE6253F6FF9B}"/>
            </a:ext>
          </a:extLst>
        </p:cNvPr>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id="{541DBF31-CD39-7EFC-6FA9-CCD205D1BB26}"/>
              </a:ext>
            </a:extLst>
          </p:cNvPr>
          <p:cNvCxnSpPr/>
          <p:nvPr/>
        </p:nvCxnSpPr>
        <p:spPr>
          <a:xfrm flipH="1">
            <a:off x="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1A3725A5-236B-F2C4-A968-07E209610CBC}"/>
              </a:ext>
            </a:extLst>
          </p:cNvPr>
          <p:cNvCxnSpPr/>
          <p:nvPr/>
        </p:nvCxnSpPr>
        <p:spPr>
          <a:xfrm flipH="1">
            <a:off x="843280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E0896CB2-EAB9-FA6B-6AEA-6D3B30A92FE5}"/>
              </a:ext>
            </a:extLst>
          </p:cNvPr>
          <p:cNvCxnSpPr/>
          <p:nvPr/>
        </p:nvCxnSpPr>
        <p:spPr>
          <a:xfrm flipH="1">
            <a:off x="843280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F0C9E38F-EA23-9BE9-3F8F-88CE00857B29}"/>
              </a:ext>
            </a:extLst>
          </p:cNvPr>
          <p:cNvCxnSpPr/>
          <p:nvPr/>
        </p:nvCxnSpPr>
        <p:spPr>
          <a:xfrm flipH="1">
            <a:off x="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D7577A17-6937-6B63-C14E-E3C63E8AC931}"/>
              </a:ext>
            </a:extLst>
          </p:cNvPr>
          <p:cNvCxnSpPr/>
          <p:nvPr/>
        </p:nvCxnSpPr>
        <p:spPr>
          <a:xfrm>
            <a:off x="1049944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08FF9C6A-DB20-DEEF-E082-19CD29EC93E2}"/>
              </a:ext>
            </a:extLst>
          </p:cNvPr>
          <p:cNvCxnSpPr/>
          <p:nvPr/>
        </p:nvCxnSpPr>
        <p:spPr>
          <a:xfrm>
            <a:off x="164713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C77F3BD0-57B9-E1CF-6410-83CC3DC4A5CF}"/>
              </a:ext>
            </a:extLst>
          </p:cNvPr>
          <p:cNvSpPr txBox="1"/>
          <p:nvPr/>
        </p:nvSpPr>
        <p:spPr>
          <a:xfrm>
            <a:off x="1568352" y="1743258"/>
            <a:ext cx="8744049" cy="3970318"/>
          </a:xfrm>
          <a:prstGeom prst="rect">
            <a:avLst/>
          </a:prstGeom>
          <a:noFill/>
        </p:spPr>
        <p:txBody>
          <a:bodyPr wrap="square" rtlCol="0">
            <a:spAutoFit/>
          </a:bodyPr>
          <a:lstStyle/>
          <a:p>
            <a:r>
              <a:rPr lang="zh-CN" altLang="en-US" dirty="0"/>
              <a:t>       日本在侵华战争期间的行为给中国人民带来了深重的灾难和痛苦。这段历史是中国人民无法抹去的伤痛，也是中国历史上重要的一页。</a:t>
            </a:r>
            <a:endParaRPr lang="en-US" altLang="zh-CN" dirty="0"/>
          </a:p>
          <a:p>
            <a:endParaRPr lang="zh-CN" altLang="en-US" dirty="0"/>
          </a:p>
          <a:p>
            <a:r>
              <a:rPr lang="zh-CN" altLang="en-US" dirty="0"/>
              <a:t>       在战争中，日本军队在中国境内实施了大规模的军事行动，导致了大量无辜平民的伤亡和财产的巨大损失，尤其是南京大屠杀事件。更残忍的是，日军</a:t>
            </a:r>
            <a:r>
              <a:rPr lang="en-US" altLang="zh-CN" dirty="0"/>
              <a:t>731</a:t>
            </a:r>
            <a:r>
              <a:rPr lang="zh-CN" altLang="en-US" dirty="0"/>
              <a:t>部队甚至进行了细菌活体实验。</a:t>
            </a:r>
            <a:endParaRPr lang="en-US" altLang="zh-CN" dirty="0"/>
          </a:p>
          <a:p>
            <a:endParaRPr lang="en-US" altLang="zh-CN" dirty="0"/>
          </a:p>
          <a:p>
            <a:r>
              <a:rPr lang="zh-CN" altLang="en-US" dirty="0"/>
              <a:t>       同时，无数中华儿女为了国家的独立、民族的解放和人民的幸福，英勇奋斗，视死如归。他们的英雄事迹和崇高精神，永远激励着我们不忘初心、牢记使命、不懈努力。我们要铭记历史，缅怀先烈，传承红色基因，发扬爱国主义精神，共同维护国家的和平与发展。烈士们的牺牲和贡献，将永远被人民铭记，他们的精神永垂不朽。</a:t>
            </a:r>
            <a:endParaRPr lang="en-US" altLang="zh-CN" dirty="0"/>
          </a:p>
          <a:p>
            <a:endParaRPr lang="en-US" altLang="zh-CN" dirty="0"/>
          </a:p>
          <a:p>
            <a:r>
              <a:rPr lang="zh-CN" altLang="en-US" dirty="0"/>
              <a:t>       历史是最好的教科书。作为后来者，我们应当从这段历史中吸取教训，珍视如今来之不易的和平。</a:t>
            </a:r>
          </a:p>
        </p:txBody>
      </p:sp>
    </p:spTree>
    <p:custDataLst>
      <p:tags r:id="rId1"/>
    </p:custDataLst>
    <p:extLst>
      <p:ext uri="{BB962C8B-B14F-4D97-AF65-F5344CB8AC3E}">
        <p14:creationId xmlns:p14="http://schemas.microsoft.com/office/powerpoint/2010/main" val="3251317559"/>
      </p:ext>
    </p:extLst>
  </p:cSld>
  <p:clrMapOvr>
    <a:masterClrMapping/>
  </p:clrMapOvr>
  <p:transition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par>
                                <p:cTn id="8" presetID="10" presetClass="entr" presetSubtype="0" fill="hold" nodeType="withEffect">
                                  <p:stCondLst>
                                    <p:cond delay="75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50"/>
                                        <p:tgtEl>
                                          <p:spTgt spid="11"/>
                                        </p:tgtEl>
                                      </p:cBhvr>
                                    </p:animEffect>
                                  </p:childTnLst>
                                </p:cTn>
                              </p:par>
                              <p:par>
                                <p:cTn id="11" presetID="10" presetClass="entr" presetSubtype="0" fill="hold" nodeType="withEffect">
                                  <p:stCondLst>
                                    <p:cond delay="75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750"/>
                                        <p:tgtEl>
                                          <p:spTgt spid="19"/>
                                        </p:tgtEl>
                                      </p:cBhvr>
                                    </p:animEffect>
                                  </p:childTnLst>
                                </p:cTn>
                              </p:par>
                              <p:par>
                                <p:cTn id="14" presetID="10" presetClass="entr" presetSubtype="0" fill="hold" nodeType="withEffect">
                                  <p:stCondLst>
                                    <p:cond delay="75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750"/>
                                        <p:tgtEl>
                                          <p:spTgt spid="10"/>
                                        </p:tgtEl>
                                      </p:cBhvr>
                                    </p:animEffect>
                                  </p:childTnLst>
                                </p:cTn>
                              </p:par>
                              <p:par>
                                <p:cTn id="17" presetID="10" presetClass="entr" presetSubtype="0" fill="hold" nodeType="withEffect">
                                  <p:stCondLst>
                                    <p:cond delay="75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750"/>
                                        <p:tgtEl>
                                          <p:spTgt spid="20"/>
                                        </p:tgtEl>
                                      </p:cBhvr>
                                    </p:animEffect>
                                  </p:childTnLst>
                                </p:cTn>
                              </p:par>
                              <p:par>
                                <p:cTn id="20" presetID="10" presetClass="entr" presetSubtype="0" fill="hold" nodeType="withEffect">
                                  <p:stCondLst>
                                    <p:cond delay="75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3A216-C624-40CB-BFD5-BC35B54F2515}"/>
            </a:ext>
          </a:extLst>
        </p:cNvPr>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id="{84F25687-F6C1-033C-B3F8-517AFC290AC3}"/>
              </a:ext>
            </a:extLst>
          </p:cNvPr>
          <p:cNvCxnSpPr/>
          <p:nvPr/>
        </p:nvCxnSpPr>
        <p:spPr>
          <a:xfrm flipH="1">
            <a:off x="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33F7F419-6E80-D89F-7696-4304E8D7F673}"/>
              </a:ext>
            </a:extLst>
          </p:cNvPr>
          <p:cNvCxnSpPr/>
          <p:nvPr/>
        </p:nvCxnSpPr>
        <p:spPr>
          <a:xfrm flipH="1">
            <a:off x="843280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5D058594-035B-26FB-A2C2-7AAC03CE339A}"/>
              </a:ext>
            </a:extLst>
          </p:cNvPr>
          <p:cNvCxnSpPr/>
          <p:nvPr/>
        </p:nvCxnSpPr>
        <p:spPr>
          <a:xfrm flipH="1">
            <a:off x="843280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A504DB0A-BCE9-025F-0B22-93EB8AB0B126}"/>
              </a:ext>
            </a:extLst>
          </p:cNvPr>
          <p:cNvCxnSpPr/>
          <p:nvPr/>
        </p:nvCxnSpPr>
        <p:spPr>
          <a:xfrm flipH="1">
            <a:off x="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63E24B71-F84B-F026-A23A-DE3E261E856A}"/>
              </a:ext>
            </a:extLst>
          </p:cNvPr>
          <p:cNvCxnSpPr/>
          <p:nvPr/>
        </p:nvCxnSpPr>
        <p:spPr>
          <a:xfrm>
            <a:off x="1049944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9416B4A0-86BF-52DC-829E-0BD782122F68}"/>
              </a:ext>
            </a:extLst>
          </p:cNvPr>
          <p:cNvCxnSpPr/>
          <p:nvPr/>
        </p:nvCxnSpPr>
        <p:spPr>
          <a:xfrm>
            <a:off x="164713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DBAC1AF2-9425-2F3A-C328-D79A512B493F}"/>
              </a:ext>
            </a:extLst>
          </p:cNvPr>
          <p:cNvSpPr txBox="1"/>
          <p:nvPr/>
        </p:nvSpPr>
        <p:spPr>
          <a:xfrm>
            <a:off x="1755397" y="1951348"/>
            <a:ext cx="2929725" cy="3139321"/>
          </a:xfrm>
          <a:prstGeom prst="rect">
            <a:avLst/>
          </a:prstGeom>
          <a:noFill/>
        </p:spPr>
        <p:txBody>
          <a:bodyPr wrap="square" rtlCol="0">
            <a:spAutoFit/>
          </a:bodyPr>
          <a:lstStyle/>
          <a:p>
            <a:r>
              <a:rPr lang="en-US" altLang="zh-CN" dirty="0"/>
              <a:t>2025</a:t>
            </a:r>
            <a:r>
              <a:rPr lang="zh-CN" altLang="en-US" dirty="0"/>
              <a:t>年</a:t>
            </a:r>
            <a:r>
              <a:rPr lang="en-US" altLang="zh-CN" dirty="0"/>
              <a:t>8</a:t>
            </a:r>
            <a:r>
              <a:rPr lang="zh-CN" altLang="en-US" dirty="0"/>
              <a:t>月</a:t>
            </a:r>
            <a:r>
              <a:rPr lang="en-US" altLang="zh-CN" dirty="0"/>
              <a:t>21</a:t>
            </a:r>
            <a:r>
              <a:rPr lang="zh-CN" altLang="en-US" dirty="0"/>
              <a:t>日，北京市民贾元良将他珍藏的一本</a:t>
            </a:r>
            <a:r>
              <a:rPr lang="en-US" altLang="zh-CN" dirty="0"/>
              <a:t>1937</a:t>
            </a:r>
            <a:r>
              <a:rPr lang="zh-CN" altLang="en-US" dirty="0"/>
              <a:t>年</a:t>
            </a:r>
            <a:r>
              <a:rPr lang="en-US" altLang="zh-CN" dirty="0"/>
              <a:t>10</a:t>
            </a:r>
            <a:r>
              <a:rPr lang="zh-CN" altLang="en-US" dirty="0"/>
              <a:t>月</a:t>
            </a:r>
            <a:r>
              <a:rPr lang="en-US" altLang="zh-CN" dirty="0"/>
              <a:t>4</a:t>
            </a:r>
            <a:r>
              <a:rPr lang="zh-CN" altLang="en-US" dirty="0"/>
              <a:t>日</a:t>
            </a:r>
            <a:r>
              <a:rPr lang="en-US" altLang="zh-CN" dirty="0"/>
              <a:t>《LIFE》</a:t>
            </a:r>
            <a:r>
              <a:rPr lang="zh-CN" altLang="en-US" dirty="0"/>
              <a:t>杂志捐赠给中国人民抗日战争纪念馆。在</a:t>
            </a:r>
            <a:r>
              <a:rPr lang="en-US" altLang="zh-CN" dirty="0"/>
              <a:t>1937</a:t>
            </a:r>
            <a:r>
              <a:rPr lang="zh-CN" altLang="en-US" dirty="0"/>
              <a:t>年</a:t>
            </a:r>
            <a:r>
              <a:rPr lang="en-US" altLang="zh-CN" dirty="0"/>
              <a:t>10</a:t>
            </a:r>
            <a:r>
              <a:rPr lang="zh-CN" altLang="en-US" dirty="0"/>
              <a:t>月</a:t>
            </a:r>
            <a:r>
              <a:rPr lang="en-US" altLang="zh-CN" dirty="0"/>
              <a:t>4</a:t>
            </a:r>
            <a:r>
              <a:rPr lang="zh-CN" altLang="en-US" dirty="0"/>
              <a:t>日的美国</a:t>
            </a:r>
            <a:r>
              <a:rPr lang="en-US" altLang="zh-CN" dirty="0"/>
              <a:t>《LIFE》</a:t>
            </a:r>
            <a:r>
              <a:rPr lang="zh-CN" altLang="en-US" dirty="0"/>
              <a:t>杂志上，刊登有一张“日军空袭下中国儿童”的照片，这张照片是中国抗战时期的著名影像，让国际社会看到了日军的暴行。</a:t>
            </a:r>
          </a:p>
        </p:txBody>
      </p:sp>
      <p:pic>
        <p:nvPicPr>
          <p:cNvPr id="1026" name="Picture 2">
            <a:extLst>
              <a:ext uri="{FF2B5EF4-FFF2-40B4-BE49-F238E27FC236}">
                <a16:creationId xmlns:a16="http://schemas.microsoft.com/office/drawing/2014/main" id="{074937E3-D6F1-48B6-9B02-FCD0486A11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5122" y="1581646"/>
            <a:ext cx="5316201" cy="360172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923075168"/>
      </p:ext>
    </p:extLst>
  </p:cSld>
  <p:clrMapOvr>
    <a:masterClrMapping/>
  </p:clrMapOvr>
  <p:transition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par>
                                <p:cTn id="8" presetID="10" presetClass="entr" presetSubtype="0" fill="hold" nodeType="withEffect">
                                  <p:stCondLst>
                                    <p:cond delay="75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50"/>
                                        <p:tgtEl>
                                          <p:spTgt spid="11"/>
                                        </p:tgtEl>
                                      </p:cBhvr>
                                    </p:animEffect>
                                  </p:childTnLst>
                                </p:cTn>
                              </p:par>
                              <p:par>
                                <p:cTn id="11" presetID="10" presetClass="entr" presetSubtype="0" fill="hold" nodeType="withEffect">
                                  <p:stCondLst>
                                    <p:cond delay="75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750"/>
                                        <p:tgtEl>
                                          <p:spTgt spid="19"/>
                                        </p:tgtEl>
                                      </p:cBhvr>
                                    </p:animEffect>
                                  </p:childTnLst>
                                </p:cTn>
                              </p:par>
                              <p:par>
                                <p:cTn id="14" presetID="10" presetClass="entr" presetSubtype="0" fill="hold" nodeType="withEffect">
                                  <p:stCondLst>
                                    <p:cond delay="75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750"/>
                                        <p:tgtEl>
                                          <p:spTgt spid="10"/>
                                        </p:tgtEl>
                                      </p:cBhvr>
                                    </p:animEffect>
                                  </p:childTnLst>
                                </p:cTn>
                              </p:par>
                              <p:par>
                                <p:cTn id="17" presetID="10" presetClass="entr" presetSubtype="0" fill="hold" nodeType="withEffect">
                                  <p:stCondLst>
                                    <p:cond delay="75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750"/>
                                        <p:tgtEl>
                                          <p:spTgt spid="20"/>
                                        </p:tgtEl>
                                      </p:cBhvr>
                                    </p:animEffect>
                                  </p:childTnLst>
                                </p:cTn>
                              </p:par>
                              <p:par>
                                <p:cTn id="20" presetID="10" presetClass="entr" presetSubtype="0" fill="hold" nodeType="withEffect">
                                  <p:stCondLst>
                                    <p:cond delay="75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2">
            <a:extLst>
              <a:ext uri="{FF2B5EF4-FFF2-40B4-BE49-F238E27FC236}">
                <a16:creationId xmlns:a16="http://schemas.microsoft.com/office/drawing/2014/main" id="{A898DBCE-5EE1-4E74-9C80-815A346ABA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99" r="4197"/>
          <a:stretch/>
        </p:blipFill>
        <p:spPr>
          <a:xfrm>
            <a:off x="0" y="0"/>
            <a:ext cx="12192000" cy="6858000"/>
          </a:xfrm>
          <a:prstGeom prst="rect">
            <a:avLst/>
          </a:prstGeom>
        </p:spPr>
      </p:pic>
      <p:sp>
        <p:nvSpPr>
          <p:cNvPr id="21" name="矩形 20">
            <a:extLst>
              <a:ext uri="{FF2B5EF4-FFF2-40B4-BE49-F238E27FC236}">
                <a16:creationId xmlns:a16="http://schemas.microsoft.com/office/drawing/2014/main" id="{223F7B2E-5BF3-43D2-83A7-9498A1688909}"/>
              </a:ext>
            </a:extLst>
          </p:cNvPr>
          <p:cNvSpPr/>
          <p:nvPr/>
        </p:nvSpPr>
        <p:spPr>
          <a:xfrm>
            <a:off x="0" y="1"/>
            <a:ext cx="12192000" cy="6857999"/>
          </a:xfrm>
          <a:prstGeom prst="rect">
            <a:avLst/>
          </a:prstGeom>
          <a:gradFill flip="none" rotWithShape="1">
            <a:gsLst>
              <a:gs pos="0">
                <a:schemeClr val="accent1"/>
              </a:gs>
              <a:gs pos="100000">
                <a:schemeClr val="accent2">
                  <a:alpha val="66000"/>
                </a:schemeClr>
              </a:gs>
            </a:gsLst>
            <a:lin ang="2700000" scaled="1"/>
            <a:tileRect/>
          </a:gradFill>
          <a:ln>
            <a:noFill/>
          </a:ln>
        </p:spPr>
        <p:txBody>
          <a:bodyPr vert="horz" wrap="square" lIns="91440" tIns="45720" rIns="91440" bIns="45720" numCol="1" anchor="t" anchorCtr="0" compatLnSpc="1"/>
          <a:lstStyle/>
          <a:p>
            <a:endParaRPr lang="zh-CN" altLang="en-US">
              <a:solidFill>
                <a:schemeClr val="tx1"/>
              </a:solidFill>
            </a:endParaRPr>
          </a:p>
        </p:txBody>
      </p:sp>
      <p:grpSp>
        <p:nvGrpSpPr>
          <p:cNvPr id="3" name="组合 2">
            <a:extLst>
              <a:ext uri="{FF2B5EF4-FFF2-40B4-BE49-F238E27FC236}">
                <a16:creationId xmlns:a16="http://schemas.microsoft.com/office/drawing/2014/main" id="{8C6AF6BE-55F7-40F7-8E43-FB32F4B7A027}"/>
              </a:ext>
            </a:extLst>
          </p:cNvPr>
          <p:cNvGrpSpPr/>
          <p:nvPr/>
        </p:nvGrpSpPr>
        <p:grpSpPr>
          <a:xfrm>
            <a:off x="3982505" y="1473531"/>
            <a:ext cx="4226991" cy="2309493"/>
            <a:chOff x="3982505" y="1536005"/>
            <a:chExt cx="4226991" cy="2309493"/>
          </a:xfrm>
        </p:grpSpPr>
        <p:sp>
          <p:nvSpPr>
            <p:cNvPr id="22" name="矩形 21">
              <a:extLst>
                <a:ext uri="{FF2B5EF4-FFF2-40B4-BE49-F238E27FC236}">
                  <a16:creationId xmlns:a16="http://schemas.microsoft.com/office/drawing/2014/main" id="{C28283F5-8AA4-407E-B0AF-AEBD334FD4B7}"/>
                </a:ext>
              </a:extLst>
            </p:cNvPr>
            <p:cNvSpPr/>
            <p:nvPr/>
          </p:nvSpPr>
          <p:spPr>
            <a:xfrm>
              <a:off x="4464783" y="2829835"/>
              <a:ext cx="3262433" cy="1015663"/>
            </a:xfrm>
            <a:prstGeom prst="rect">
              <a:avLst/>
            </a:prstGeom>
          </p:spPr>
          <p:txBody>
            <a:bodyPr wrap="none">
              <a:spAutoFit/>
            </a:bodyPr>
            <a:lstStyle/>
            <a:p>
              <a:pPr algn="ctr"/>
              <a:r>
                <a:rPr lang="zh-CN" altLang="en-US" sz="6000" dirty="0">
                  <a:solidFill>
                    <a:schemeClr val="bg1"/>
                  </a:solidFill>
                  <a:latin typeface="思源宋体 Heavy" panose="02020900000000000000" pitchFamily="18" charset="-122"/>
                  <a:ea typeface="思源宋体 Heavy" panose="02020900000000000000" pitchFamily="18" charset="-122"/>
                </a:rPr>
                <a:t>谢谢大家</a:t>
              </a:r>
            </a:p>
          </p:txBody>
        </p:sp>
        <p:sp>
          <p:nvSpPr>
            <p:cNvPr id="24" name="矩形 23">
              <a:extLst>
                <a:ext uri="{FF2B5EF4-FFF2-40B4-BE49-F238E27FC236}">
                  <a16:creationId xmlns:a16="http://schemas.microsoft.com/office/drawing/2014/main" id="{C38A9697-6232-4D4E-A232-74AFAE1CAEA8}"/>
                </a:ext>
              </a:extLst>
            </p:cNvPr>
            <p:cNvSpPr/>
            <p:nvPr/>
          </p:nvSpPr>
          <p:spPr>
            <a:xfrm>
              <a:off x="3982505" y="1536005"/>
              <a:ext cx="4226991" cy="461665"/>
            </a:xfrm>
            <a:prstGeom prst="rect">
              <a:avLst/>
            </a:prstGeom>
          </p:spPr>
          <p:txBody>
            <a:bodyPr wrap="none">
              <a:spAutoFit/>
            </a:bodyPr>
            <a:lstStyle/>
            <a:p>
              <a:pPr algn="ctr"/>
              <a:r>
                <a:rPr lang="en-US" altLang="zh-CN" sz="2400" dirty="0">
                  <a:solidFill>
                    <a:schemeClr val="bg1">
                      <a:alpha val="10000"/>
                    </a:schemeClr>
                  </a:solidFill>
                  <a:latin typeface="思源宋体 Heavy" panose="02020900000000000000" pitchFamily="18" charset="-122"/>
                  <a:ea typeface="思源宋体 Heavy" panose="02020900000000000000" pitchFamily="18" charset="-122"/>
                </a:rPr>
                <a:t>THANKS FOR LISTENING</a:t>
              </a:r>
              <a:endParaRPr lang="zh-CN" altLang="en-US" sz="3600" dirty="0">
                <a:solidFill>
                  <a:schemeClr val="bg1">
                    <a:alpha val="10000"/>
                  </a:schemeClr>
                </a:solidFill>
                <a:latin typeface="思源宋体 Heavy" panose="02020900000000000000" pitchFamily="18" charset="-122"/>
                <a:ea typeface="思源宋体 Heavy" panose="02020900000000000000" pitchFamily="18" charset="-122"/>
              </a:endParaRPr>
            </a:p>
          </p:txBody>
        </p:sp>
      </p:grpSp>
    </p:spTree>
    <p:extLst>
      <p:ext uri="{BB962C8B-B14F-4D97-AF65-F5344CB8AC3E}">
        <p14:creationId xmlns:p14="http://schemas.microsoft.com/office/powerpoint/2010/main" val="701309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CE8D98A0-D9A5-4904-9446-15D744A2E84B}"/>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26024" b="26024"/>
          <a:stretch>
            <a:fillRect/>
          </a:stretch>
        </p:blipFill>
        <p:spPr/>
      </p:pic>
      <p:sp>
        <p:nvSpPr>
          <p:cNvPr id="7" name="矩形 6">
            <a:extLst>
              <a:ext uri="{FF2B5EF4-FFF2-40B4-BE49-F238E27FC236}">
                <a16:creationId xmlns:a16="http://schemas.microsoft.com/office/drawing/2014/main" id="{D1784482-8F57-43BB-A69A-23F772018BC5}"/>
              </a:ext>
            </a:extLst>
          </p:cNvPr>
          <p:cNvSpPr/>
          <p:nvPr/>
        </p:nvSpPr>
        <p:spPr>
          <a:xfrm>
            <a:off x="0" y="0"/>
            <a:ext cx="12192000" cy="3022600"/>
          </a:xfrm>
          <a:prstGeom prst="rect">
            <a:avLst/>
          </a:prstGeom>
          <a:gradFill flip="none" rotWithShape="1">
            <a:gsLst>
              <a:gs pos="0">
                <a:schemeClr val="accent1"/>
              </a:gs>
              <a:gs pos="100000">
                <a:schemeClr val="accent2">
                  <a:alpha val="66000"/>
                </a:schemeClr>
              </a:gs>
            </a:gsLst>
            <a:lin ang="2700000" scaled="1"/>
            <a:tileRect/>
          </a:gradFill>
          <a:ln>
            <a:noFill/>
          </a:ln>
        </p:spPr>
        <p:txBody>
          <a:bodyPr vert="horz" wrap="square" lIns="91440" tIns="45720" rIns="91440" bIns="45720" numCol="1" anchor="t" anchorCtr="0" compatLnSpc="1"/>
          <a:lstStyle/>
          <a:p>
            <a:endParaRPr lang="zh-CN" altLang="en-US">
              <a:solidFill>
                <a:schemeClr val="tx1"/>
              </a:solidFill>
            </a:endParaRPr>
          </a:p>
        </p:txBody>
      </p:sp>
      <p:sp>
        <p:nvSpPr>
          <p:cNvPr id="10" name="矩形 9">
            <a:extLst>
              <a:ext uri="{FF2B5EF4-FFF2-40B4-BE49-F238E27FC236}">
                <a16:creationId xmlns:a16="http://schemas.microsoft.com/office/drawing/2014/main" id="{6501D593-2D64-49A6-A781-1168C553447D}"/>
              </a:ext>
            </a:extLst>
          </p:cNvPr>
          <p:cNvSpPr/>
          <p:nvPr/>
        </p:nvSpPr>
        <p:spPr>
          <a:xfrm>
            <a:off x="1165715" y="1060283"/>
            <a:ext cx="1569660" cy="646331"/>
          </a:xfrm>
          <a:prstGeom prst="rect">
            <a:avLst/>
          </a:prstGeom>
        </p:spPr>
        <p:txBody>
          <a:bodyPr wrap="none">
            <a:spAutoFit/>
          </a:bodyPr>
          <a:lstStyle/>
          <a:p>
            <a:r>
              <a:rPr lang="zh-CN" altLang="en-US" sz="3600" dirty="0">
                <a:solidFill>
                  <a:schemeClr val="bg1"/>
                </a:solidFill>
                <a:latin typeface="思源宋体 Heavy" panose="02020900000000000000" pitchFamily="18" charset="-122"/>
                <a:ea typeface="思源宋体 Heavy" panose="02020900000000000000" pitchFamily="18" charset="-122"/>
              </a:rPr>
              <a:t>目录页</a:t>
            </a:r>
          </a:p>
        </p:txBody>
      </p:sp>
      <p:sp>
        <p:nvSpPr>
          <p:cNvPr id="15" name="矩形 14">
            <a:extLst>
              <a:ext uri="{FF2B5EF4-FFF2-40B4-BE49-F238E27FC236}">
                <a16:creationId xmlns:a16="http://schemas.microsoft.com/office/drawing/2014/main" id="{E9AE2960-B505-4876-85A0-ABE35A3A56A7}"/>
              </a:ext>
            </a:extLst>
          </p:cNvPr>
          <p:cNvSpPr/>
          <p:nvPr/>
        </p:nvSpPr>
        <p:spPr>
          <a:xfrm>
            <a:off x="1165715" y="507542"/>
            <a:ext cx="2643929" cy="461665"/>
          </a:xfrm>
          <a:prstGeom prst="rect">
            <a:avLst/>
          </a:prstGeom>
        </p:spPr>
        <p:txBody>
          <a:bodyPr wrap="none">
            <a:spAutoFit/>
          </a:bodyPr>
          <a:lstStyle/>
          <a:p>
            <a:r>
              <a:rPr lang="en-US" altLang="zh-CN" sz="2400">
                <a:solidFill>
                  <a:schemeClr val="bg1">
                    <a:alpha val="10000"/>
                  </a:schemeClr>
                </a:solidFill>
                <a:latin typeface="思源宋体 Heavy" panose="02020900000000000000" pitchFamily="18" charset="-122"/>
                <a:ea typeface="思源宋体 Heavy" panose="02020900000000000000" pitchFamily="18" charset="-122"/>
              </a:rPr>
              <a:t>CATALOG PAGE</a:t>
            </a:r>
            <a:endParaRPr lang="zh-CN" altLang="en-US" sz="3600">
              <a:solidFill>
                <a:schemeClr val="bg1">
                  <a:alpha val="10000"/>
                </a:schemeClr>
              </a:solidFill>
              <a:latin typeface="思源宋体 Heavy" panose="02020900000000000000" pitchFamily="18" charset="-122"/>
              <a:ea typeface="思源宋体 Heavy" panose="02020900000000000000" pitchFamily="18" charset="-122"/>
            </a:endParaRPr>
          </a:p>
        </p:txBody>
      </p:sp>
      <p:sp>
        <p:nvSpPr>
          <p:cNvPr id="14" name="椭圆 13">
            <a:extLst>
              <a:ext uri="{FF2B5EF4-FFF2-40B4-BE49-F238E27FC236}">
                <a16:creationId xmlns:a16="http://schemas.microsoft.com/office/drawing/2014/main" id="{2D18CEE9-EAC6-4506-B902-A06DEC57731B}"/>
              </a:ext>
            </a:extLst>
          </p:cNvPr>
          <p:cNvSpPr/>
          <p:nvPr/>
        </p:nvSpPr>
        <p:spPr>
          <a:xfrm>
            <a:off x="1361006" y="3757608"/>
            <a:ext cx="1014883" cy="10148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思源宋体 Heavy" panose="02020900000000000000" pitchFamily="18" charset="-122"/>
                <a:ea typeface="思源宋体 Heavy" panose="02020900000000000000" pitchFamily="18" charset="-122"/>
              </a:rPr>
              <a:t>01</a:t>
            </a:r>
            <a:endParaRPr lang="zh-CN" altLang="en-US" sz="3200">
              <a:latin typeface="思源宋体 Heavy" panose="02020900000000000000" pitchFamily="18" charset="-122"/>
              <a:ea typeface="思源宋体 Heavy" panose="02020900000000000000" pitchFamily="18" charset="-122"/>
            </a:endParaRPr>
          </a:p>
        </p:txBody>
      </p:sp>
      <p:sp>
        <p:nvSpPr>
          <p:cNvPr id="18" name="文本框 17">
            <a:extLst>
              <a:ext uri="{FF2B5EF4-FFF2-40B4-BE49-F238E27FC236}">
                <a16:creationId xmlns:a16="http://schemas.microsoft.com/office/drawing/2014/main" id="{09F50928-51F9-4998-93F6-750DE42DE192}"/>
              </a:ext>
            </a:extLst>
          </p:cNvPr>
          <p:cNvSpPr txBox="1"/>
          <p:nvPr/>
        </p:nvSpPr>
        <p:spPr>
          <a:xfrm>
            <a:off x="2479354" y="3795059"/>
            <a:ext cx="3053757" cy="461665"/>
          </a:xfrm>
          <a:prstGeom prst="rect">
            <a:avLst/>
          </a:prstGeom>
          <a:noFill/>
        </p:spPr>
        <p:txBody>
          <a:bodyPr wrap="square" rtlCol="0">
            <a:spAutoFit/>
          </a:bodyPr>
          <a:lstStyle/>
          <a:p>
            <a:r>
              <a:rPr lang="zh-CN" altLang="en-US" sz="2400" dirty="0">
                <a:solidFill>
                  <a:schemeClr val="accent1"/>
                </a:solidFill>
                <a:latin typeface="思源宋体 Heavy" panose="02020900000000000000" pitchFamily="18" charset="-122"/>
                <a:ea typeface="思源宋体 Heavy" panose="02020900000000000000" pitchFamily="18" charset="-122"/>
              </a:rPr>
              <a:t>宛平城</a:t>
            </a:r>
          </a:p>
        </p:txBody>
      </p:sp>
      <p:sp>
        <p:nvSpPr>
          <p:cNvPr id="29" name="椭圆 28">
            <a:extLst>
              <a:ext uri="{FF2B5EF4-FFF2-40B4-BE49-F238E27FC236}">
                <a16:creationId xmlns:a16="http://schemas.microsoft.com/office/drawing/2014/main" id="{56893241-66EB-4BA7-BCA3-7AD17FD54F46}"/>
              </a:ext>
            </a:extLst>
          </p:cNvPr>
          <p:cNvSpPr/>
          <p:nvPr/>
        </p:nvSpPr>
        <p:spPr>
          <a:xfrm>
            <a:off x="6658890" y="3757608"/>
            <a:ext cx="1014883" cy="10148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思源宋体 Heavy" panose="02020900000000000000" pitchFamily="18" charset="-122"/>
                <a:ea typeface="思源宋体 Heavy" panose="02020900000000000000" pitchFamily="18" charset="-122"/>
              </a:rPr>
              <a:t>02</a:t>
            </a:r>
            <a:endParaRPr lang="zh-CN" altLang="en-US" sz="3200">
              <a:latin typeface="思源宋体 Heavy" panose="02020900000000000000" pitchFamily="18" charset="-122"/>
              <a:ea typeface="思源宋体 Heavy" panose="02020900000000000000" pitchFamily="18" charset="-122"/>
            </a:endParaRPr>
          </a:p>
        </p:txBody>
      </p:sp>
      <p:sp>
        <p:nvSpPr>
          <p:cNvPr id="31" name="文本框 30">
            <a:extLst>
              <a:ext uri="{FF2B5EF4-FFF2-40B4-BE49-F238E27FC236}">
                <a16:creationId xmlns:a16="http://schemas.microsoft.com/office/drawing/2014/main" id="{56FB13D0-6FBE-4F4D-9ACB-69CBD609E3B3}"/>
              </a:ext>
            </a:extLst>
          </p:cNvPr>
          <p:cNvSpPr txBox="1"/>
          <p:nvPr/>
        </p:nvSpPr>
        <p:spPr>
          <a:xfrm>
            <a:off x="7777238" y="3795059"/>
            <a:ext cx="3053757" cy="461665"/>
          </a:xfrm>
          <a:prstGeom prst="rect">
            <a:avLst/>
          </a:prstGeom>
          <a:noFill/>
        </p:spPr>
        <p:txBody>
          <a:bodyPr wrap="square" rtlCol="0">
            <a:spAutoFit/>
          </a:bodyPr>
          <a:lstStyle/>
          <a:p>
            <a:r>
              <a:rPr lang="zh-CN" altLang="en-US" sz="2400" dirty="0">
                <a:solidFill>
                  <a:schemeClr val="accent1"/>
                </a:solidFill>
                <a:latin typeface="思源宋体 Heavy" panose="02020900000000000000" pitchFamily="18" charset="-122"/>
                <a:ea typeface="思源宋体 Heavy" panose="02020900000000000000" pitchFamily="18" charset="-122"/>
              </a:rPr>
              <a:t>主要内容</a:t>
            </a:r>
          </a:p>
        </p:txBody>
      </p:sp>
      <p:sp>
        <p:nvSpPr>
          <p:cNvPr id="34" name="椭圆 33">
            <a:extLst>
              <a:ext uri="{FF2B5EF4-FFF2-40B4-BE49-F238E27FC236}">
                <a16:creationId xmlns:a16="http://schemas.microsoft.com/office/drawing/2014/main" id="{6F25180E-66A8-4DA4-814B-A87E5CF9B1C8}"/>
              </a:ext>
            </a:extLst>
          </p:cNvPr>
          <p:cNvSpPr/>
          <p:nvPr/>
        </p:nvSpPr>
        <p:spPr>
          <a:xfrm>
            <a:off x="1361006" y="5195883"/>
            <a:ext cx="1014883" cy="10148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思源宋体 Heavy" panose="02020900000000000000" pitchFamily="18" charset="-122"/>
                <a:ea typeface="思源宋体 Heavy" panose="02020900000000000000" pitchFamily="18" charset="-122"/>
              </a:rPr>
              <a:t>03</a:t>
            </a:r>
            <a:endParaRPr lang="zh-CN" altLang="en-US" sz="3200">
              <a:latin typeface="思源宋体 Heavy" panose="02020900000000000000" pitchFamily="18" charset="-122"/>
              <a:ea typeface="思源宋体 Heavy" panose="02020900000000000000" pitchFamily="18" charset="-122"/>
            </a:endParaRPr>
          </a:p>
        </p:txBody>
      </p:sp>
      <p:sp>
        <p:nvSpPr>
          <p:cNvPr id="36" name="文本框 35">
            <a:extLst>
              <a:ext uri="{FF2B5EF4-FFF2-40B4-BE49-F238E27FC236}">
                <a16:creationId xmlns:a16="http://schemas.microsoft.com/office/drawing/2014/main" id="{5CEF1097-A665-4D35-AAAC-56BCCBD65164}"/>
              </a:ext>
            </a:extLst>
          </p:cNvPr>
          <p:cNvSpPr txBox="1"/>
          <p:nvPr/>
        </p:nvSpPr>
        <p:spPr>
          <a:xfrm>
            <a:off x="2479354" y="5233334"/>
            <a:ext cx="3053757" cy="461665"/>
          </a:xfrm>
          <a:prstGeom prst="rect">
            <a:avLst/>
          </a:prstGeom>
          <a:noFill/>
        </p:spPr>
        <p:txBody>
          <a:bodyPr wrap="square" rtlCol="0">
            <a:spAutoFit/>
          </a:bodyPr>
          <a:lstStyle/>
          <a:p>
            <a:r>
              <a:rPr lang="zh-CN" altLang="en-US" sz="2400" dirty="0">
                <a:solidFill>
                  <a:schemeClr val="accent1"/>
                </a:solidFill>
                <a:latin typeface="思源宋体 Heavy" panose="02020900000000000000" pitchFamily="18" charset="-122"/>
                <a:ea typeface="思源宋体 Heavy" panose="02020900000000000000" pitchFamily="18" charset="-122"/>
              </a:rPr>
              <a:t>参观体验</a:t>
            </a:r>
          </a:p>
        </p:txBody>
      </p:sp>
      <p:sp>
        <p:nvSpPr>
          <p:cNvPr id="39" name="椭圆 38">
            <a:extLst>
              <a:ext uri="{FF2B5EF4-FFF2-40B4-BE49-F238E27FC236}">
                <a16:creationId xmlns:a16="http://schemas.microsoft.com/office/drawing/2014/main" id="{E9845E98-9A07-4DFD-A726-7F66B83DF1C3}"/>
              </a:ext>
            </a:extLst>
          </p:cNvPr>
          <p:cNvSpPr/>
          <p:nvPr/>
        </p:nvSpPr>
        <p:spPr>
          <a:xfrm>
            <a:off x="6658890" y="5195883"/>
            <a:ext cx="1014883" cy="10148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latin typeface="思源宋体 Heavy" panose="02020900000000000000" pitchFamily="18" charset="-122"/>
                <a:ea typeface="思源宋体 Heavy" panose="02020900000000000000" pitchFamily="18" charset="-122"/>
              </a:rPr>
              <a:t>04</a:t>
            </a:r>
            <a:endParaRPr lang="zh-CN" altLang="en-US" sz="3200">
              <a:latin typeface="思源宋体 Heavy" panose="02020900000000000000" pitchFamily="18" charset="-122"/>
              <a:ea typeface="思源宋体 Heavy" panose="02020900000000000000" pitchFamily="18" charset="-122"/>
            </a:endParaRPr>
          </a:p>
        </p:txBody>
      </p:sp>
      <p:sp>
        <p:nvSpPr>
          <p:cNvPr id="41" name="文本框 40">
            <a:extLst>
              <a:ext uri="{FF2B5EF4-FFF2-40B4-BE49-F238E27FC236}">
                <a16:creationId xmlns:a16="http://schemas.microsoft.com/office/drawing/2014/main" id="{50E67C93-ABF6-4C2E-B323-0CE0C369C19E}"/>
              </a:ext>
            </a:extLst>
          </p:cNvPr>
          <p:cNvSpPr txBox="1"/>
          <p:nvPr/>
        </p:nvSpPr>
        <p:spPr>
          <a:xfrm>
            <a:off x="7777238" y="5233334"/>
            <a:ext cx="3053757" cy="461665"/>
          </a:xfrm>
          <a:prstGeom prst="rect">
            <a:avLst/>
          </a:prstGeom>
          <a:noFill/>
        </p:spPr>
        <p:txBody>
          <a:bodyPr wrap="square" rtlCol="0">
            <a:spAutoFit/>
          </a:bodyPr>
          <a:lstStyle/>
          <a:p>
            <a:r>
              <a:rPr lang="zh-CN" altLang="en-US" sz="2400" dirty="0">
                <a:solidFill>
                  <a:schemeClr val="accent1"/>
                </a:solidFill>
                <a:latin typeface="思源宋体 Heavy" panose="02020900000000000000" pitchFamily="18" charset="-122"/>
                <a:ea typeface="思源宋体 Heavy" panose="02020900000000000000" pitchFamily="18" charset="-122"/>
              </a:rPr>
              <a:t>总结与展望</a:t>
            </a:r>
          </a:p>
        </p:txBody>
      </p:sp>
    </p:spTree>
    <p:extLst>
      <p:ext uri="{BB962C8B-B14F-4D97-AF65-F5344CB8AC3E}">
        <p14:creationId xmlns:p14="http://schemas.microsoft.com/office/powerpoint/2010/main" val="1680868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直接连接符 10"/>
          <p:cNvCxnSpPr/>
          <p:nvPr/>
        </p:nvCxnSpPr>
        <p:spPr>
          <a:xfrm flipH="1">
            <a:off x="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a:off x="843280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843280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049944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64713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1103086" y="1130753"/>
            <a:ext cx="9971314" cy="4576990"/>
          </a:xfrm>
          <a:prstGeom prst="rect">
            <a:avLst/>
          </a:prstGeom>
          <a:solidFill>
            <a:schemeClr val="bg1"/>
          </a:solidFill>
          <a:ln>
            <a:noFill/>
          </a:ln>
          <a:effectLst>
            <a:outerShdw blurRad="1270000" sx="94000" sy="94000" algn="ctr" rotWithShape="0">
              <a:schemeClr val="accent2">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7" name="矩形 6"/>
          <p:cNvSpPr/>
          <p:nvPr/>
        </p:nvSpPr>
        <p:spPr>
          <a:xfrm>
            <a:off x="1297198" y="1290339"/>
            <a:ext cx="9586315" cy="42578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2" name="矩形 11"/>
          <p:cNvSpPr/>
          <p:nvPr/>
        </p:nvSpPr>
        <p:spPr>
          <a:xfrm>
            <a:off x="10690334" y="1290339"/>
            <a:ext cx="193179" cy="1931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7" name="矩形 16"/>
          <p:cNvSpPr/>
          <p:nvPr/>
        </p:nvSpPr>
        <p:spPr>
          <a:xfrm>
            <a:off x="1297198" y="5354978"/>
            <a:ext cx="193179" cy="1931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4" name="椭圆 23"/>
          <p:cNvSpPr/>
          <p:nvPr/>
        </p:nvSpPr>
        <p:spPr>
          <a:xfrm>
            <a:off x="5449159" y="1840396"/>
            <a:ext cx="1282392" cy="128239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6" name="椭圆 5"/>
          <p:cNvSpPr/>
          <p:nvPr/>
        </p:nvSpPr>
        <p:spPr>
          <a:xfrm>
            <a:off x="5517272" y="1908507"/>
            <a:ext cx="1146167" cy="1146167"/>
          </a:xfrm>
          <a:prstGeom prst="ellipse">
            <a:avLst/>
          </a:prstGeom>
          <a:solidFill>
            <a:schemeClr val="bg1"/>
          </a:solidFill>
          <a:ln>
            <a:noFill/>
          </a:ln>
          <a:effectLst>
            <a:outerShdw blurRad="419100" dist="279400" dir="2700000" sx="97000" sy="97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 name="文本框 4"/>
          <p:cNvSpPr txBox="1"/>
          <p:nvPr/>
        </p:nvSpPr>
        <p:spPr>
          <a:xfrm>
            <a:off x="4847065" y="1927593"/>
            <a:ext cx="2486580" cy="1107996"/>
          </a:xfrm>
          <a:prstGeom prst="rect">
            <a:avLst/>
          </a:prstGeom>
          <a:noFill/>
        </p:spPr>
        <p:txBody>
          <a:bodyPr wrap="square" rtlCol="0">
            <a:spAutoFit/>
          </a:bodyPr>
          <a:lstStyle/>
          <a:p>
            <a:pPr algn="ctr"/>
            <a:r>
              <a:rPr lang="en-US" altLang="zh-CN" sz="6600" dirty="0">
                <a:solidFill>
                  <a:schemeClr val="accent1"/>
                </a:solidFill>
                <a:latin typeface="思源宋体 Heavy" panose="02020900000000000000" pitchFamily="18" charset="-122"/>
                <a:ea typeface="思源宋体 Heavy" panose="02020900000000000000" pitchFamily="18" charset="-122"/>
              </a:rPr>
              <a:t>1</a:t>
            </a:r>
            <a:endParaRPr lang="zh-CN" altLang="en-US" sz="6600" dirty="0">
              <a:solidFill>
                <a:schemeClr val="accent1"/>
              </a:solidFill>
              <a:latin typeface="思源宋体 Heavy" panose="02020900000000000000" pitchFamily="18" charset="-122"/>
              <a:ea typeface="思源宋体 Heavy" panose="02020900000000000000" pitchFamily="18" charset="-122"/>
            </a:endParaRPr>
          </a:p>
        </p:txBody>
      </p:sp>
      <p:sp>
        <p:nvSpPr>
          <p:cNvPr id="2" name="文本框 1"/>
          <p:cNvSpPr txBox="1"/>
          <p:nvPr/>
        </p:nvSpPr>
        <p:spPr>
          <a:xfrm>
            <a:off x="2537530" y="3790082"/>
            <a:ext cx="7105650" cy="923330"/>
          </a:xfrm>
          <a:prstGeom prst="rect">
            <a:avLst/>
          </a:prstGeom>
          <a:noFill/>
        </p:spPr>
        <p:txBody>
          <a:bodyPr wrap="square" rtlCol="0">
            <a:spAutoFit/>
          </a:bodyPr>
          <a:lstStyle/>
          <a:p>
            <a:pPr algn="ctr"/>
            <a:r>
              <a:rPr lang="zh-CN" altLang="en-US" sz="5400" b="1" spc="150" dirty="0">
                <a:solidFill>
                  <a:schemeClr val="accent1"/>
                </a:solidFill>
                <a:latin typeface="思源宋体 Heavy" panose="02020900000000000000" pitchFamily="18" charset="-122"/>
                <a:ea typeface="思源宋体 Heavy" panose="02020900000000000000" pitchFamily="18" charset="-122"/>
              </a:rPr>
              <a:t>宛平城</a:t>
            </a:r>
          </a:p>
        </p:txBody>
      </p:sp>
      <p:sp>
        <p:nvSpPr>
          <p:cNvPr id="4" name="矩形 3"/>
          <p:cNvSpPr/>
          <p:nvPr/>
        </p:nvSpPr>
        <p:spPr>
          <a:xfrm>
            <a:off x="4991337" y="3520782"/>
            <a:ext cx="2198038" cy="261610"/>
          </a:xfrm>
          <a:prstGeom prst="rect">
            <a:avLst/>
          </a:prstGeom>
        </p:spPr>
        <p:txBody>
          <a:bodyPr wrap="none">
            <a:spAutoFit/>
          </a:bodyPr>
          <a:lstStyle/>
          <a:p>
            <a:pPr algn="ctr"/>
            <a:r>
              <a:rPr lang="en-US" altLang="zh-CN" sz="1100">
                <a:solidFill>
                  <a:schemeClr val="bg1">
                    <a:lumMod val="65000"/>
                  </a:schemeClr>
                </a:solidFill>
                <a:latin typeface="思源黑体 CN Light" panose="020B0300000000000000" pitchFamily="34" charset="-122"/>
                <a:ea typeface="思源黑体 CN Light" panose="020B0300000000000000" pitchFamily="34" charset="-122"/>
              </a:rPr>
              <a:t>YOU CAN ADD YOUR OWN TITLE</a:t>
            </a:r>
          </a:p>
        </p:txBody>
      </p:sp>
    </p:spTree>
    <p:custDataLst>
      <p:tags r:id="rId1"/>
    </p:custDataLst>
  </p:cSld>
  <p:clrMapOvr>
    <a:masterClrMapping/>
  </p:clrMapOvr>
  <p:transition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42" presetClass="path" presetSubtype="0" fill="hold" grpId="1" nodeType="withEffect">
                                  <p:stCondLst>
                                    <p:cond delay="0"/>
                                  </p:stCondLst>
                                  <p:childTnLst>
                                    <p:animMotion origin="layout" path="M -0.02383 0.03727 L 0.38568 -0.29491 " pathEditMode="relative" rAng="0" ptsTypes="AA">
                                      <p:cBhvr>
                                        <p:cTn id="8" dur="750" spd="-100000" fill="hold"/>
                                        <p:tgtEl>
                                          <p:spTgt spid="17"/>
                                        </p:tgtEl>
                                        <p:attrNameLst>
                                          <p:attrName>ppt_x</p:attrName>
                                          <p:attrName>ppt_y</p:attrName>
                                        </p:attrNameLst>
                                      </p:cBhvr>
                                      <p:rCtr x="20469" y="-16620"/>
                                    </p:animMotion>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42" presetClass="path" presetSubtype="0" fill="hold" grpId="1" nodeType="withEffect">
                                  <p:stCondLst>
                                    <p:cond delay="0"/>
                                  </p:stCondLst>
                                  <p:childTnLst>
                                    <p:animMotion origin="layout" path="M 0.02356 -0.03727 L -0.38477 0.29792 " pathEditMode="relative" rAng="0" ptsTypes="AA">
                                      <p:cBhvr>
                                        <p:cTn id="12" dur="750" spd="-100000" fill="hold"/>
                                        <p:tgtEl>
                                          <p:spTgt spid="12"/>
                                        </p:tgtEl>
                                        <p:attrNameLst>
                                          <p:attrName>ppt_x</p:attrName>
                                          <p:attrName>ppt_y</p:attrName>
                                        </p:attrNameLst>
                                      </p:cBhvr>
                                      <p:rCtr x="-20417" y="16759"/>
                                    </p:animMotion>
                                  </p:childTnLst>
                                </p:cTn>
                              </p:par>
                              <p:par>
                                <p:cTn id="13" presetID="53" presetClass="entr" presetSubtype="16"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750" fill="hold"/>
                                        <p:tgtEl>
                                          <p:spTgt spid="3"/>
                                        </p:tgtEl>
                                        <p:attrNameLst>
                                          <p:attrName>ppt_w</p:attrName>
                                        </p:attrNameLst>
                                      </p:cBhvr>
                                      <p:tavLst>
                                        <p:tav tm="0">
                                          <p:val>
                                            <p:fltVal val="0"/>
                                          </p:val>
                                        </p:tav>
                                        <p:tav tm="100000">
                                          <p:val>
                                            <p:strVal val="#ppt_w"/>
                                          </p:val>
                                        </p:tav>
                                      </p:tavLst>
                                    </p:anim>
                                    <p:anim calcmode="lin" valueType="num">
                                      <p:cBhvr>
                                        <p:cTn id="16" dur="750" fill="hold"/>
                                        <p:tgtEl>
                                          <p:spTgt spid="3"/>
                                        </p:tgtEl>
                                        <p:attrNameLst>
                                          <p:attrName>ppt_h</p:attrName>
                                        </p:attrNameLst>
                                      </p:cBhvr>
                                      <p:tavLst>
                                        <p:tav tm="0">
                                          <p:val>
                                            <p:fltVal val="0"/>
                                          </p:val>
                                        </p:tav>
                                        <p:tav tm="100000">
                                          <p:val>
                                            <p:strVal val="#ppt_h"/>
                                          </p:val>
                                        </p:tav>
                                      </p:tavLst>
                                    </p:anim>
                                    <p:animEffect transition="in" filter="fade">
                                      <p:cBhvr>
                                        <p:cTn id="17" dur="750"/>
                                        <p:tgtEl>
                                          <p:spTgt spid="3"/>
                                        </p:tgtEl>
                                      </p:cBhvr>
                                    </p:animEffect>
                                  </p:childTnLst>
                                </p:cTn>
                              </p:par>
                              <p:par>
                                <p:cTn id="18" presetID="42" presetClass="path" presetSubtype="0" accel="50000" decel="50000" fill="hold" grpId="2" nodeType="withEffect">
                                  <p:stCondLst>
                                    <p:cond delay="750"/>
                                  </p:stCondLst>
                                  <p:childTnLst>
                                    <p:animMotion origin="layout" path="M 0.02356 -0.03727 L 4.375E-6 -3.33333E-6 " pathEditMode="relative" rAng="0" ptsTypes="AA">
                                      <p:cBhvr>
                                        <p:cTn id="19" dur="750" fill="hold"/>
                                        <p:tgtEl>
                                          <p:spTgt spid="12"/>
                                        </p:tgtEl>
                                        <p:attrNameLst>
                                          <p:attrName>ppt_x</p:attrName>
                                          <p:attrName>ppt_y</p:attrName>
                                        </p:attrNameLst>
                                      </p:cBhvr>
                                      <p:rCtr x="-1185" y="1852"/>
                                    </p:animMotion>
                                  </p:childTnLst>
                                </p:cTn>
                              </p:par>
                              <p:par>
                                <p:cTn id="20" presetID="42" presetClass="path" presetSubtype="0" accel="50000" decel="50000" fill="hold" grpId="2" nodeType="withEffect">
                                  <p:stCondLst>
                                    <p:cond delay="750"/>
                                  </p:stCondLst>
                                  <p:childTnLst>
                                    <p:animMotion origin="layout" path="M -0.02383 0.03727 L -2.91667E-6 1.11111E-6 " pathEditMode="relative" rAng="0" ptsTypes="AA">
                                      <p:cBhvr>
                                        <p:cTn id="21" dur="750" fill="hold"/>
                                        <p:tgtEl>
                                          <p:spTgt spid="17"/>
                                        </p:tgtEl>
                                        <p:attrNameLst>
                                          <p:attrName>ppt_x</p:attrName>
                                          <p:attrName>ppt_y</p:attrName>
                                        </p:attrNameLst>
                                      </p:cBhvr>
                                      <p:rCtr x="1185" y="-1852"/>
                                    </p:animMotion>
                                  </p:childTnLst>
                                </p:cTn>
                              </p:par>
                              <p:par>
                                <p:cTn id="22" presetID="10" presetClass="entr" presetSubtype="0" fill="hold" grpId="0" nodeType="withEffect">
                                  <p:stCondLst>
                                    <p:cond delay="75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childTnLst>
                                </p:cTn>
                              </p:par>
                              <p:par>
                                <p:cTn id="25" presetID="10" presetClass="entr" presetSubtype="0" fill="hold" nodeType="withEffect">
                                  <p:stCondLst>
                                    <p:cond delay="75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750"/>
                                        <p:tgtEl>
                                          <p:spTgt spid="9"/>
                                        </p:tgtEl>
                                      </p:cBhvr>
                                    </p:animEffect>
                                  </p:childTnLst>
                                </p:cTn>
                              </p:par>
                              <p:par>
                                <p:cTn id="28" presetID="10" presetClass="entr" presetSubtype="0" fill="hold" nodeType="withEffect">
                                  <p:stCondLst>
                                    <p:cond delay="75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750"/>
                                        <p:tgtEl>
                                          <p:spTgt spid="11"/>
                                        </p:tgtEl>
                                      </p:cBhvr>
                                    </p:animEffect>
                                  </p:childTnLst>
                                </p:cTn>
                              </p:par>
                              <p:par>
                                <p:cTn id="31" presetID="10" presetClass="entr" presetSubtype="0" fill="hold" nodeType="withEffect">
                                  <p:stCondLst>
                                    <p:cond delay="75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750"/>
                                        <p:tgtEl>
                                          <p:spTgt spid="19"/>
                                        </p:tgtEl>
                                      </p:cBhvr>
                                    </p:animEffect>
                                  </p:childTnLst>
                                </p:cTn>
                              </p:par>
                              <p:par>
                                <p:cTn id="34" presetID="10" presetClass="entr" presetSubtype="0" fill="hold" nodeType="withEffect">
                                  <p:stCondLst>
                                    <p:cond delay="75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750"/>
                                        <p:tgtEl>
                                          <p:spTgt spid="10"/>
                                        </p:tgtEl>
                                      </p:cBhvr>
                                    </p:animEffect>
                                  </p:childTnLst>
                                </p:cTn>
                              </p:par>
                              <p:par>
                                <p:cTn id="37" presetID="10" presetClass="entr" presetSubtype="0" fill="hold" nodeType="withEffect">
                                  <p:stCondLst>
                                    <p:cond delay="75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750"/>
                                        <p:tgtEl>
                                          <p:spTgt spid="20"/>
                                        </p:tgtEl>
                                      </p:cBhvr>
                                    </p:animEffect>
                                  </p:childTnLst>
                                </p:cTn>
                              </p:par>
                              <p:par>
                                <p:cTn id="40" presetID="10" presetClass="entr" presetSubtype="0" fill="hold" nodeType="withEffect">
                                  <p:stCondLst>
                                    <p:cond delay="75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2" grpId="0" animBg="1"/>
      <p:bldP spid="12" grpId="1" animBg="1"/>
      <p:bldP spid="12" grpId="2" animBg="1"/>
      <p:bldP spid="17" grpId="0" animBg="1"/>
      <p:bldP spid="17" grpId="1" animBg="1"/>
      <p:bldP spid="17"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1">
            <a:extLst>
              <a:ext uri="{FF2B5EF4-FFF2-40B4-BE49-F238E27FC236}">
                <a16:creationId xmlns:a16="http://schemas.microsoft.com/office/drawing/2014/main" id="{E90A02D8-93C7-4E25-B421-B1CE35BDFB8D}"/>
              </a:ext>
            </a:extLst>
          </p:cNvPr>
          <p:cNvSpPr/>
          <p:nvPr/>
        </p:nvSpPr>
        <p:spPr>
          <a:xfrm>
            <a:off x="967819" y="3838674"/>
            <a:ext cx="9720752" cy="419115"/>
          </a:xfrm>
          <a:custGeom>
            <a:avLst/>
            <a:gdLst/>
            <a:ahLst/>
            <a:cxnLst/>
            <a:rect l="l" t="t" r="r" b="b"/>
            <a:pathLst>
              <a:path w="9216713" h="397383">
                <a:moveTo>
                  <a:pt x="9027521" y="0"/>
                </a:moveTo>
                <a:lnTo>
                  <a:pt x="7264770" y="0"/>
                </a:lnTo>
                <a:lnTo>
                  <a:pt x="7243247" y="0"/>
                </a:lnTo>
                <a:lnTo>
                  <a:pt x="5500494" y="0"/>
                </a:lnTo>
                <a:lnTo>
                  <a:pt x="5478971" y="0"/>
                </a:lnTo>
                <a:lnTo>
                  <a:pt x="3737756" y="0"/>
                </a:lnTo>
                <a:lnTo>
                  <a:pt x="3716220" y="0"/>
                </a:lnTo>
                <a:lnTo>
                  <a:pt x="1975018" y="0"/>
                </a:lnTo>
                <a:lnTo>
                  <a:pt x="1953469" y="0"/>
                </a:lnTo>
                <a:lnTo>
                  <a:pt x="189193" y="0"/>
                </a:lnTo>
                <a:cubicBezTo>
                  <a:pt x="84707" y="0"/>
                  <a:pt x="0" y="88960"/>
                  <a:pt x="0" y="198685"/>
                </a:cubicBezTo>
                <a:cubicBezTo>
                  <a:pt x="0" y="308423"/>
                  <a:pt x="84707" y="397383"/>
                  <a:pt x="189193" y="397383"/>
                </a:cubicBezTo>
                <a:lnTo>
                  <a:pt x="1953469" y="397383"/>
                </a:lnTo>
                <a:lnTo>
                  <a:pt x="1975018" y="397383"/>
                </a:lnTo>
                <a:lnTo>
                  <a:pt x="3716220" y="397383"/>
                </a:lnTo>
                <a:lnTo>
                  <a:pt x="3737756" y="397383"/>
                </a:lnTo>
                <a:lnTo>
                  <a:pt x="5478971" y="397383"/>
                </a:lnTo>
                <a:lnTo>
                  <a:pt x="5500494" y="397383"/>
                </a:lnTo>
                <a:lnTo>
                  <a:pt x="7243247" y="397383"/>
                </a:lnTo>
                <a:lnTo>
                  <a:pt x="7264770" y="397383"/>
                </a:lnTo>
                <a:lnTo>
                  <a:pt x="9027521" y="397383"/>
                </a:lnTo>
                <a:cubicBezTo>
                  <a:pt x="9132007" y="397383"/>
                  <a:pt x="9216714" y="308423"/>
                  <a:pt x="9216714" y="198685"/>
                </a:cubicBezTo>
                <a:cubicBezTo>
                  <a:pt x="9216714" y="88960"/>
                  <a:pt x="9132007" y="0"/>
                  <a:pt x="9027521" y="0"/>
                </a:cubicBezTo>
                <a:close/>
              </a:path>
            </a:pathLst>
          </a:custGeom>
          <a:solidFill>
            <a:schemeClr val="accent3"/>
          </a:solidFill>
        </p:spPr>
        <p:txBody>
          <a:bodyPr/>
          <a:lstStyle/>
          <a:p>
            <a:endParaRPr lang="zh-CN" altLang="en-US" dirty="0">
              <a:cs typeface="+mn-ea"/>
              <a:sym typeface="+mn-lt"/>
            </a:endParaRPr>
          </a:p>
        </p:txBody>
      </p:sp>
      <p:sp>
        <p:nvSpPr>
          <p:cNvPr id="4" name="Freeform 2">
            <a:extLst>
              <a:ext uri="{FF2B5EF4-FFF2-40B4-BE49-F238E27FC236}">
                <a16:creationId xmlns:a16="http://schemas.microsoft.com/office/drawing/2014/main" id="{DCB8FC49-D21B-41C7-8045-93FF7E9344D2}"/>
              </a:ext>
            </a:extLst>
          </p:cNvPr>
          <p:cNvSpPr/>
          <p:nvPr/>
        </p:nvSpPr>
        <p:spPr>
          <a:xfrm>
            <a:off x="1475358" y="2889953"/>
            <a:ext cx="0" cy="1013726"/>
          </a:xfrm>
          <a:custGeom>
            <a:avLst/>
            <a:gdLst/>
            <a:ahLst/>
            <a:cxnLst/>
            <a:rect l="l" t="t" r="r" b="b"/>
            <a:pathLst>
              <a:path h="961162">
                <a:moveTo>
                  <a:pt x="0" y="0"/>
                </a:moveTo>
                <a:lnTo>
                  <a:pt x="0" y="961162"/>
                </a:lnTo>
              </a:path>
            </a:pathLst>
          </a:custGeom>
          <a:solidFill>
            <a:srgbClr val="1062DA"/>
          </a:solidFill>
          <a:ln w="19050">
            <a:solidFill>
              <a:schemeClr val="accent3"/>
            </a:solidFill>
            <a:prstDash val="solid"/>
          </a:ln>
        </p:spPr>
        <p:txBody>
          <a:bodyPr/>
          <a:lstStyle/>
          <a:p>
            <a:endParaRPr lang="zh-CN" altLang="en-US">
              <a:cs typeface="+mn-ea"/>
              <a:sym typeface="+mn-lt"/>
            </a:endParaRPr>
          </a:p>
        </p:txBody>
      </p:sp>
      <p:sp>
        <p:nvSpPr>
          <p:cNvPr id="5" name="Freeform 3">
            <a:extLst>
              <a:ext uri="{FF2B5EF4-FFF2-40B4-BE49-F238E27FC236}">
                <a16:creationId xmlns:a16="http://schemas.microsoft.com/office/drawing/2014/main" id="{5C51886E-BA26-43AA-B2F5-03CDF01CC94C}"/>
              </a:ext>
            </a:extLst>
          </p:cNvPr>
          <p:cNvSpPr/>
          <p:nvPr/>
        </p:nvSpPr>
        <p:spPr>
          <a:xfrm>
            <a:off x="1339333" y="3875512"/>
            <a:ext cx="276733" cy="276733"/>
          </a:xfrm>
          <a:custGeom>
            <a:avLst/>
            <a:gdLst/>
            <a:ahLst/>
            <a:cxnLst/>
            <a:rect l="l" t="t" r="r" b="b"/>
            <a:pathLst>
              <a:path w="262384" h="262384">
                <a:moveTo>
                  <a:pt x="131205" y="262384"/>
                </a:moveTo>
                <a:cubicBezTo>
                  <a:pt x="58849" y="262384"/>
                  <a:pt x="0" y="203535"/>
                  <a:pt x="0" y="131192"/>
                </a:cubicBezTo>
                <a:cubicBezTo>
                  <a:pt x="0" y="58849"/>
                  <a:pt x="58849" y="0"/>
                  <a:pt x="131205" y="0"/>
                </a:cubicBezTo>
                <a:cubicBezTo>
                  <a:pt x="203535" y="0"/>
                  <a:pt x="262384" y="58849"/>
                  <a:pt x="262384" y="131192"/>
                </a:cubicBezTo>
                <a:cubicBezTo>
                  <a:pt x="262384" y="203535"/>
                  <a:pt x="203535" y="262384"/>
                  <a:pt x="131205" y="262384"/>
                </a:cubicBezTo>
                <a:close/>
                <a:moveTo>
                  <a:pt x="131205" y="28488"/>
                </a:moveTo>
                <a:cubicBezTo>
                  <a:pt x="74555" y="28488"/>
                  <a:pt x="28475" y="74567"/>
                  <a:pt x="28475" y="131192"/>
                </a:cubicBezTo>
                <a:cubicBezTo>
                  <a:pt x="28475" y="187817"/>
                  <a:pt x="74555" y="233896"/>
                  <a:pt x="131205" y="233896"/>
                </a:cubicBezTo>
                <a:cubicBezTo>
                  <a:pt x="187830" y="233896"/>
                  <a:pt x="233909" y="187817"/>
                  <a:pt x="233909" y="131192"/>
                </a:cubicBezTo>
                <a:cubicBezTo>
                  <a:pt x="233909" y="74567"/>
                  <a:pt x="187830" y="28488"/>
                  <a:pt x="131205" y="28488"/>
                </a:cubicBezTo>
                <a:close/>
              </a:path>
            </a:pathLst>
          </a:custGeom>
          <a:solidFill>
            <a:srgbClr val="FFFFFF"/>
          </a:solidFill>
        </p:spPr>
        <p:txBody>
          <a:bodyPr/>
          <a:lstStyle/>
          <a:p>
            <a:endParaRPr lang="zh-CN" altLang="en-US">
              <a:cs typeface="+mn-ea"/>
              <a:sym typeface="+mn-lt"/>
            </a:endParaRPr>
          </a:p>
        </p:txBody>
      </p:sp>
      <p:sp>
        <p:nvSpPr>
          <p:cNvPr id="6" name="Freeform 4">
            <a:extLst>
              <a:ext uri="{FF2B5EF4-FFF2-40B4-BE49-F238E27FC236}">
                <a16:creationId xmlns:a16="http://schemas.microsoft.com/office/drawing/2014/main" id="{D815A5DB-3FDE-4AFC-8165-AC9E555DA3B1}"/>
              </a:ext>
            </a:extLst>
          </p:cNvPr>
          <p:cNvSpPr/>
          <p:nvPr/>
        </p:nvSpPr>
        <p:spPr>
          <a:xfrm>
            <a:off x="1158540" y="2250724"/>
            <a:ext cx="635206" cy="635206"/>
          </a:xfrm>
          <a:custGeom>
            <a:avLst/>
            <a:gdLst/>
            <a:ahLst/>
            <a:cxnLst/>
            <a:rect l="l" t="t" r="r" b="b"/>
            <a:pathLst>
              <a:path w="602269" h="602269">
                <a:moveTo>
                  <a:pt x="602269" y="301135"/>
                </a:moveTo>
                <a:cubicBezTo>
                  <a:pt x="602269" y="467448"/>
                  <a:pt x="467448" y="602269"/>
                  <a:pt x="301134" y="602269"/>
                </a:cubicBezTo>
                <a:cubicBezTo>
                  <a:pt x="134821" y="602269"/>
                  <a:pt x="0" y="467448"/>
                  <a:pt x="0" y="301135"/>
                </a:cubicBezTo>
                <a:cubicBezTo>
                  <a:pt x="0" y="134821"/>
                  <a:pt x="134821" y="0"/>
                  <a:pt x="301134" y="0"/>
                </a:cubicBezTo>
                <a:cubicBezTo>
                  <a:pt x="467448" y="0"/>
                  <a:pt x="602269" y="134821"/>
                  <a:pt x="602269" y="301135"/>
                </a:cubicBezTo>
                <a:close/>
              </a:path>
            </a:pathLst>
          </a:custGeom>
          <a:solidFill>
            <a:schemeClr val="accent1"/>
          </a:solidFill>
        </p:spPr>
        <p:txBody>
          <a:bodyPr/>
          <a:lstStyle/>
          <a:p>
            <a:endParaRPr lang="zh-CN" altLang="en-US">
              <a:cs typeface="+mn-ea"/>
              <a:sym typeface="+mn-lt"/>
            </a:endParaRPr>
          </a:p>
        </p:txBody>
      </p:sp>
      <p:sp>
        <p:nvSpPr>
          <p:cNvPr id="7" name="Freeform 5">
            <a:extLst>
              <a:ext uri="{FF2B5EF4-FFF2-40B4-BE49-F238E27FC236}">
                <a16:creationId xmlns:a16="http://schemas.microsoft.com/office/drawing/2014/main" id="{68E2DEF0-1165-4F98-AC59-6BC284C33580}"/>
              </a:ext>
            </a:extLst>
          </p:cNvPr>
          <p:cNvSpPr/>
          <p:nvPr/>
        </p:nvSpPr>
        <p:spPr>
          <a:xfrm flipH="1">
            <a:off x="3348177" y="4122602"/>
            <a:ext cx="1896436" cy="1013726"/>
          </a:xfrm>
          <a:custGeom>
            <a:avLst/>
            <a:gdLst/>
            <a:ahLst/>
            <a:cxnLst/>
            <a:rect l="l" t="t" r="r" b="b"/>
            <a:pathLst>
              <a:path h="961162">
                <a:moveTo>
                  <a:pt x="0" y="961161"/>
                </a:moveTo>
                <a:lnTo>
                  <a:pt x="0" y="0"/>
                </a:lnTo>
              </a:path>
            </a:pathLst>
          </a:custGeom>
          <a:solidFill>
            <a:srgbClr val="1062DA"/>
          </a:solidFill>
          <a:ln w="19050">
            <a:solidFill>
              <a:schemeClr val="accent3"/>
            </a:solidFill>
            <a:prstDash val="solid"/>
          </a:ln>
        </p:spPr>
        <p:txBody>
          <a:bodyPr/>
          <a:lstStyle/>
          <a:p>
            <a:endParaRPr lang="zh-CN" altLang="en-US">
              <a:cs typeface="+mn-ea"/>
              <a:sym typeface="+mn-lt"/>
            </a:endParaRPr>
          </a:p>
        </p:txBody>
      </p:sp>
      <p:sp>
        <p:nvSpPr>
          <p:cNvPr id="8" name="Freeform 6">
            <a:extLst>
              <a:ext uri="{FF2B5EF4-FFF2-40B4-BE49-F238E27FC236}">
                <a16:creationId xmlns:a16="http://schemas.microsoft.com/office/drawing/2014/main" id="{9CBDD9EB-51F5-4DFC-958A-2AB3D5A0B241}"/>
              </a:ext>
            </a:extLst>
          </p:cNvPr>
          <p:cNvSpPr/>
          <p:nvPr/>
        </p:nvSpPr>
        <p:spPr>
          <a:xfrm>
            <a:off x="3071444" y="5721885"/>
            <a:ext cx="276733" cy="276733"/>
          </a:xfrm>
          <a:custGeom>
            <a:avLst/>
            <a:gdLst/>
            <a:ahLst/>
            <a:cxnLst/>
            <a:rect l="l" t="t" r="r" b="b"/>
            <a:pathLst>
              <a:path w="262384" h="262384">
                <a:moveTo>
                  <a:pt x="131180" y="0"/>
                </a:moveTo>
                <a:cubicBezTo>
                  <a:pt x="203535" y="0"/>
                  <a:pt x="262384" y="58848"/>
                  <a:pt x="262384" y="131191"/>
                </a:cubicBezTo>
                <a:cubicBezTo>
                  <a:pt x="262384" y="203534"/>
                  <a:pt x="203535" y="262383"/>
                  <a:pt x="131180" y="262383"/>
                </a:cubicBezTo>
                <a:cubicBezTo>
                  <a:pt x="58849" y="262383"/>
                  <a:pt x="0" y="203534"/>
                  <a:pt x="0" y="131191"/>
                </a:cubicBezTo>
                <a:cubicBezTo>
                  <a:pt x="0" y="58848"/>
                  <a:pt x="58849" y="0"/>
                  <a:pt x="131180" y="0"/>
                </a:cubicBezTo>
                <a:close/>
                <a:moveTo>
                  <a:pt x="131180" y="233896"/>
                </a:moveTo>
                <a:cubicBezTo>
                  <a:pt x="187829" y="233896"/>
                  <a:pt x="233909" y="187816"/>
                  <a:pt x="233909" y="131191"/>
                </a:cubicBezTo>
                <a:cubicBezTo>
                  <a:pt x="233909" y="74566"/>
                  <a:pt x="187829" y="28487"/>
                  <a:pt x="131180" y="28487"/>
                </a:cubicBezTo>
                <a:cubicBezTo>
                  <a:pt x="74555" y="28487"/>
                  <a:pt x="28475" y="74566"/>
                  <a:pt x="28475" y="131191"/>
                </a:cubicBezTo>
                <a:cubicBezTo>
                  <a:pt x="28475" y="187816"/>
                  <a:pt x="74555" y="233896"/>
                  <a:pt x="131180" y="233896"/>
                </a:cubicBezTo>
                <a:close/>
              </a:path>
            </a:pathLst>
          </a:custGeom>
          <a:solidFill>
            <a:srgbClr val="FFFFFF"/>
          </a:solidFill>
        </p:spPr>
        <p:txBody>
          <a:bodyPr/>
          <a:lstStyle/>
          <a:p>
            <a:endParaRPr lang="zh-CN" altLang="en-US">
              <a:cs typeface="+mn-ea"/>
              <a:sym typeface="+mn-lt"/>
            </a:endParaRPr>
          </a:p>
        </p:txBody>
      </p:sp>
      <p:sp>
        <p:nvSpPr>
          <p:cNvPr id="11" name="Freeform 9">
            <a:extLst>
              <a:ext uri="{FF2B5EF4-FFF2-40B4-BE49-F238E27FC236}">
                <a16:creationId xmlns:a16="http://schemas.microsoft.com/office/drawing/2014/main" id="{7A963AA4-DA96-414F-AABF-5CAD59B0C3C6}"/>
              </a:ext>
            </a:extLst>
          </p:cNvPr>
          <p:cNvSpPr/>
          <p:nvPr/>
        </p:nvSpPr>
        <p:spPr>
          <a:xfrm>
            <a:off x="5096540" y="3888627"/>
            <a:ext cx="276733" cy="276733"/>
          </a:xfrm>
          <a:custGeom>
            <a:avLst/>
            <a:gdLst/>
            <a:ahLst/>
            <a:cxnLst/>
            <a:rect l="l" t="t" r="r" b="b"/>
            <a:pathLst>
              <a:path w="262384" h="262384">
                <a:moveTo>
                  <a:pt x="131205" y="262384"/>
                </a:moveTo>
                <a:cubicBezTo>
                  <a:pt x="58849" y="262384"/>
                  <a:pt x="0" y="203535"/>
                  <a:pt x="0" y="131192"/>
                </a:cubicBezTo>
                <a:cubicBezTo>
                  <a:pt x="0" y="58849"/>
                  <a:pt x="58849" y="0"/>
                  <a:pt x="131205" y="0"/>
                </a:cubicBezTo>
                <a:cubicBezTo>
                  <a:pt x="203535" y="0"/>
                  <a:pt x="262384" y="58849"/>
                  <a:pt x="262384" y="131192"/>
                </a:cubicBezTo>
                <a:cubicBezTo>
                  <a:pt x="262384" y="203535"/>
                  <a:pt x="203535" y="262384"/>
                  <a:pt x="131205" y="262384"/>
                </a:cubicBezTo>
                <a:close/>
                <a:moveTo>
                  <a:pt x="131205" y="28488"/>
                </a:moveTo>
                <a:cubicBezTo>
                  <a:pt x="74555" y="28488"/>
                  <a:pt x="28475" y="74567"/>
                  <a:pt x="28475" y="131192"/>
                </a:cubicBezTo>
                <a:cubicBezTo>
                  <a:pt x="28475" y="187817"/>
                  <a:pt x="74555" y="233896"/>
                  <a:pt x="131205" y="233896"/>
                </a:cubicBezTo>
                <a:cubicBezTo>
                  <a:pt x="187830" y="233896"/>
                  <a:pt x="233909" y="187817"/>
                  <a:pt x="233909" y="131192"/>
                </a:cubicBezTo>
                <a:cubicBezTo>
                  <a:pt x="233909" y="74567"/>
                  <a:pt x="187830" y="28488"/>
                  <a:pt x="131205" y="28488"/>
                </a:cubicBezTo>
                <a:close/>
              </a:path>
            </a:pathLst>
          </a:custGeom>
          <a:solidFill>
            <a:srgbClr val="FFFFFF"/>
          </a:solidFill>
        </p:spPr>
        <p:txBody>
          <a:bodyPr/>
          <a:lstStyle/>
          <a:p>
            <a:endParaRPr lang="zh-CN" altLang="en-US">
              <a:cs typeface="+mn-ea"/>
              <a:sym typeface="+mn-lt"/>
            </a:endParaRPr>
          </a:p>
        </p:txBody>
      </p:sp>
      <p:sp>
        <p:nvSpPr>
          <p:cNvPr id="15" name="Freeform 13">
            <a:extLst>
              <a:ext uri="{FF2B5EF4-FFF2-40B4-BE49-F238E27FC236}">
                <a16:creationId xmlns:a16="http://schemas.microsoft.com/office/drawing/2014/main" id="{B7B75902-8BFB-4EBB-9743-55D2EADDDCBD}"/>
              </a:ext>
            </a:extLst>
          </p:cNvPr>
          <p:cNvSpPr/>
          <p:nvPr/>
        </p:nvSpPr>
        <p:spPr>
          <a:xfrm>
            <a:off x="4325649" y="5140350"/>
            <a:ext cx="635206" cy="635206"/>
          </a:xfrm>
          <a:custGeom>
            <a:avLst/>
            <a:gdLst/>
            <a:ahLst/>
            <a:cxnLst/>
            <a:rect l="l" t="t" r="r" b="b"/>
            <a:pathLst>
              <a:path w="602269" h="602269">
                <a:moveTo>
                  <a:pt x="0" y="301135"/>
                </a:moveTo>
                <a:cubicBezTo>
                  <a:pt x="0" y="134821"/>
                  <a:pt x="134821" y="0"/>
                  <a:pt x="301134" y="0"/>
                </a:cubicBezTo>
                <a:cubicBezTo>
                  <a:pt x="467448" y="0"/>
                  <a:pt x="602268" y="134821"/>
                  <a:pt x="602268" y="301135"/>
                </a:cubicBezTo>
                <a:cubicBezTo>
                  <a:pt x="602268" y="467448"/>
                  <a:pt x="467448" y="602269"/>
                  <a:pt x="301134" y="602269"/>
                </a:cubicBezTo>
                <a:cubicBezTo>
                  <a:pt x="134821" y="602269"/>
                  <a:pt x="0" y="467448"/>
                  <a:pt x="0" y="301135"/>
                </a:cubicBezTo>
                <a:close/>
              </a:path>
            </a:pathLst>
          </a:custGeom>
          <a:solidFill>
            <a:schemeClr val="accent1"/>
          </a:solidFill>
        </p:spPr>
        <p:txBody>
          <a:bodyPr/>
          <a:lstStyle/>
          <a:p>
            <a:endParaRPr lang="zh-CN" altLang="en-US">
              <a:cs typeface="+mn-ea"/>
              <a:sym typeface="+mn-lt"/>
            </a:endParaRPr>
          </a:p>
        </p:txBody>
      </p:sp>
      <p:sp>
        <p:nvSpPr>
          <p:cNvPr id="16" name="Freeform 14">
            <a:extLst>
              <a:ext uri="{FF2B5EF4-FFF2-40B4-BE49-F238E27FC236}">
                <a16:creationId xmlns:a16="http://schemas.microsoft.com/office/drawing/2014/main" id="{C37A1BF5-1F52-4D88-A650-1D9B51D0281E}"/>
              </a:ext>
            </a:extLst>
          </p:cNvPr>
          <p:cNvSpPr/>
          <p:nvPr/>
        </p:nvSpPr>
        <p:spPr>
          <a:xfrm>
            <a:off x="8998636" y="2897626"/>
            <a:ext cx="0" cy="1013726"/>
          </a:xfrm>
          <a:custGeom>
            <a:avLst/>
            <a:gdLst/>
            <a:ahLst/>
            <a:cxnLst/>
            <a:rect l="l" t="t" r="r" b="b"/>
            <a:pathLst>
              <a:path h="961162">
                <a:moveTo>
                  <a:pt x="0" y="0"/>
                </a:moveTo>
                <a:lnTo>
                  <a:pt x="0" y="961162"/>
                </a:lnTo>
              </a:path>
            </a:pathLst>
          </a:custGeom>
          <a:solidFill>
            <a:srgbClr val="1062DA"/>
          </a:solidFill>
          <a:ln w="19050">
            <a:solidFill>
              <a:schemeClr val="accent3"/>
            </a:solidFill>
            <a:prstDash val="solid"/>
          </a:ln>
        </p:spPr>
        <p:txBody>
          <a:bodyPr/>
          <a:lstStyle/>
          <a:p>
            <a:endParaRPr lang="zh-CN" altLang="en-US">
              <a:cs typeface="+mn-ea"/>
              <a:sym typeface="+mn-lt"/>
            </a:endParaRPr>
          </a:p>
        </p:txBody>
      </p:sp>
      <p:sp>
        <p:nvSpPr>
          <p:cNvPr id="17" name="Freeform 15">
            <a:extLst>
              <a:ext uri="{FF2B5EF4-FFF2-40B4-BE49-F238E27FC236}">
                <a16:creationId xmlns:a16="http://schemas.microsoft.com/office/drawing/2014/main" id="{41C75CB0-7FEB-4D8B-9C98-57F4B30D9B11}"/>
              </a:ext>
            </a:extLst>
          </p:cNvPr>
          <p:cNvSpPr/>
          <p:nvPr/>
        </p:nvSpPr>
        <p:spPr>
          <a:xfrm>
            <a:off x="8862611" y="3883186"/>
            <a:ext cx="276733" cy="276733"/>
          </a:xfrm>
          <a:custGeom>
            <a:avLst/>
            <a:gdLst/>
            <a:ahLst/>
            <a:cxnLst/>
            <a:rect l="l" t="t" r="r" b="b"/>
            <a:pathLst>
              <a:path w="262384" h="262384">
                <a:moveTo>
                  <a:pt x="131204" y="262383"/>
                </a:moveTo>
                <a:cubicBezTo>
                  <a:pt x="58849" y="262383"/>
                  <a:pt x="0" y="203534"/>
                  <a:pt x="0" y="131191"/>
                </a:cubicBezTo>
                <a:cubicBezTo>
                  <a:pt x="0" y="58848"/>
                  <a:pt x="58849" y="0"/>
                  <a:pt x="131204" y="0"/>
                </a:cubicBezTo>
                <a:cubicBezTo>
                  <a:pt x="203535" y="0"/>
                  <a:pt x="262383" y="58848"/>
                  <a:pt x="262383" y="131191"/>
                </a:cubicBezTo>
                <a:cubicBezTo>
                  <a:pt x="262383" y="203534"/>
                  <a:pt x="203535" y="262383"/>
                  <a:pt x="131204" y="262383"/>
                </a:cubicBezTo>
                <a:close/>
                <a:moveTo>
                  <a:pt x="131204" y="28487"/>
                </a:moveTo>
                <a:cubicBezTo>
                  <a:pt x="74554" y="28487"/>
                  <a:pt x="28475" y="74567"/>
                  <a:pt x="28475" y="131191"/>
                </a:cubicBezTo>
                <a:cubicBezTo>
                  <a:pt x="28475" y="187816"/>
                  <a:pt x="74554" y="233896"/>
                  <a:pt x="131204" y="233896"/>
                </a:cubicBezTo>
                <a:cubicBezTo>
                  <a:pt x="187829" y="233896"/>
                  <a:pt x="233909" y="187816"/>
                  <a:pt x="233909" y="131191"/>
                </a:cubicBezTo>
                <a:cubicBezTo>
                  <a:pt x="233909" y="74567"/>
                  <a:pt x="187829" y="28487"/>
                  <a:pt x="131204" y="28487"/>
                </a:cubicBezTo>
                <a:close/>
              </a:path>
            </a:pathLst>
          </a:custGeom>
          <a:solidFill>
            <a:srgbClr val="FFFFFF"/>
          </a:solidFill>
        </p:spPr>
        <p:txBody>
          <a:bodyPr/>
          <a:lstStyle/>
          <a:p>
            <a:endParaRPr lang="zh-CN" altLang="en-US">
              <a:cs typeface="+mn-ea"/>
              <a:sym typeface="+mn-lt"/>
            </a:endParaRPr>
          </a:p>
        </p:txBody>
      </p:sp>
      <p:sp>
        <p:nvSpPr>
          <p:cNvPr id="18" name="Freeform 16">
            <a:extLst>
              <a:ext uri="{FF2B5EF4-FFF2-40B4-BE49-F238E27FC236}">
                <a16:creationId xmlns:a16="http://schemas.microsoft.com/office/drawing/2014/main" id="{E37DB9B0-1C7B-488D-AC58-AA6DA7EE8C35}"/>
              </a:ext>
            </a:extLst>
          </p:cNvPr>
          <p:cNvSpPr/>
          <p:nvPr/>
        </p:nvSpPr>
        <p:spPr>
          <a:xfrm>
            <a:off x="8681818" y="2258398"/>
            <a:ext cx="635206" cy="635206"/>
          </a:xfrm>
          <a:custGeom>
            <a:avLst/>
            <a:gdLst/>
            <a:ahLst/>
            <a:cxnLst/>
            <a:rect l="l" t="t" r="r" b="b"/>
            <a:pathLst>
              <a:path w="602269" h="602269">
                <a:moveTo>
                  <a:pt x="602269" y="301134"/>
                </a:moveTo>
                <a:cubicBezTo>
                  <a:pt x="602269" y="467448"/>
                  <a:pt x="467448" y="602269"/>
                  <a:pt x="301134" y="602269"/>
                </a:cubicBezTo>
                <a:cubicBezTo>
                  <a:pt x="134821" y="602269"/>
                  <a:pt x="0" y="467448"/>
                  <a:pt x="0" y="301134"/>
                </a:cubicBezTo>
                <a:cubicBezTo>
                  <a:pt x="0" y="134821"/>
                  <a:pt x="134821" y="0"/>
                  <a:pt x="301134" y="0"/>
                </a:cubicBezTo>
                <a:cubicBezTo>
                  <a:pt x="467448" y="0"/>
                  <a:pt x="602269" y="134821"/>
                  <a:pt x="602269" y="301134"/>
                </a:cubicBezTo>
                <a:close/>
              </a:path>
            </a:pathLst>
          </a:custGeom>
          <a:solidFill>
            <a:schemeClr val="accent1"/>
          </a:solidFill>
        </p:spPr>
        <p:txBody>
          <a:bodyPr/>
          <a:lstStyle/>
          <a:p>
            <a:endParaRPr lang="zh-CN" altLang="en-US">
              <a:cs typeface="+mn-ea"/>
              <a:sym typeface="+mn-lt"/>
            </a:endParaRPr>
          </a:p>
        </p:txBody>
      </p:sp>
      <p:sp>
        <p:nvSpPr>
          <p:cNvPr id="21" name="TextBox 19">
            <a:extLst>
              <a:ext uri="{FF2B5EF4-FFF2-40B4-BE49-F238E27FC236}">
                <a16:creationId xmlns:a16="http://schemas.microsoft.com/office/drawing/2014/main" id="{5D0A6777-0DEE-434E-9617-B5FC2736708B}"/>
              </a:ext>
            </a:extLst>
          </p:cNvPr>
          <p:cNvSpPr txBox="1"/>
          <p:nvPr/>
        </p:nvSpPr>
        <p:spPr>
          <a:xfrm>
            <a:off x="877534" y="4277031"/>
            <a:ext cx="1291368" cy="379164"/>
          </a:xfrm>
          <a:prstGeom prst="rect">
            <a:avLst/>
          </a:prstGeom>
        </p:spPr>
        <p:txBody>
          <a:bodyPr lIns="0" tIns="13314" rIns="0" bIns="13314" rtlCol="0" anchor="t">
            <a:spAutoFit/>
          </a:bodyPr>
          <a:lstStyle/>
          <a:p>
            <a:pPr algn="ctr">
              <a:lnSpc>
                <a:spcPct val="116199"/>
              </a:lnSpc>
            </a:pPr>
            <a:r>
              <a:rPr lang="en-US" altLang="zh-CN" sz="2109" dirty="0">
                <a:solidFill>
                  <a:schemeClr val="accent1"/>
                </a:solidFill>
                <a:latin typeface="思源宋体 Heavy" panose="02020900000000000000" pitchFamily="18" charset="-122"/>
                <a:ea typeface="思源宋体 Heavy" panose="02020900000000000000" pitchFamily="18" charset="-122"/>
                <a:cs typeface="+mn-ea"/>
                <a:sym typeface="+mn-lt"/>
              </a:rPr>
              <a:t>1640</a:t>
            </a:r>
            <a:r>
              <a:rPr lang="zh-CN" altLang="en-US" sz="2109" dirty="0">
                <a:solidFill>
                  <a:schemeClr val="accent1"/>
                </a:solidFill>
                <a:latin typeface="思源宋体 Heavy" panose="02020900000000000000" pitchFamily="18" charset="-122"/>
                <a:ea typeface="思源宋体 Heavy" panose="02020900000000000000" pitchFamily="18" charset="-122"/>
                <a:cs typeface="+mn-ea"/>
                <a:sym typeface="+mn-lt"/>
              </a:rPr>
              <a:t>年</a:t>
            </a:r>
            <a:endParaRPr lang="en-US" sz="2109" dirty="0">
              <a:solidFill>
                <a:schemeClr val="accent1"/>
              </a:solidFill>
              <a:latin typeface="思源宋体 Heavy" panose="02020900000000000000" pitchFamily="18" charset="-122"/>
              <a:ea typeface="思源宋体 Heavy" panose="02020900000000000000" pitchFamily="18" charset="-122"/>
              <a:cs typeface="+mn-ea"/>
              <a:sym typeface="+mn-lt"/>
            </a:endParaRPr>
          </a:p>
        </p:txBody>
      </p:sp>
      <p:grpSp>
        <p:nvGrpSpPr>
          <p:cNvPr id="47" name="组合 46">
            <a:extLst>
              <a:ext uri="{FF2B5EF4-FFF2-40B4-BE49-F238E27FC236}">
                <a16:creationId xmlns:a16="http://schemas.microsoft.com/office/drawing/2014/main" id="{CEE456C0-8B71-40B4-B9C7-4177CC83E76A}"/>
              </a:ext>
            </a:extLst>
          </p:cNvPr>
          <p:cNvGrpSpPr/>
          <p:nvPr/>
        </p:nvGrpSpPr>
        <p:grpSpPr>
          <a:xfrm>
            <a:off x="1893414" y="2059983"/>
            <a:ext cx="9997826" cy="1728533"/>
            <a:chOff x="1893414" y="2127066"/>
            <a:chExt cx="9997826" cy="1728533"/>
          </a:xfrm>
        </p:grpSpPr>
        <p:sp>
          <p:nvSpPr>
            <p:cNvPr id="20" name="TextBox 18">
              <a:extLst>
                <a:ext uri="{FF2B5EF4-FFF2-40B4-BE49-F238E27FC236}">
                  <a16:creationId xmlns:a16="http://schemas.microsoft.com/office/drawing/2014/main" id="{9B55B889-500C-401F-B246-71EC5DFEF062}"/>
                </a:ext>
              </a:extLst>
            </p:cNvPr>
            <p:cNvSpPr txBox="1"/>
            <p:nvPr/>
          </p:nvSpPr>
          <p:spPr>
            <a:xfrm>
              <a:off x="1893414" y="2127066"/>
              <a:ext cx="2405338" cy="1200329"/>
            </a:xfrm>
            <a:prstGeom prst="rect">
              <a:avLst/>
            </a:prstGeom>
          </p:spPr>
          <p:txBody>
            <a:bodyPr wrap="square">
              <a:spAutoFit/>
            </a:bodyPr>
            <a:lstStyle>
              <a:defPPr>
                <a:defRPr lang="zh-CN"/>
              </a:defPPr>
              <a:lvl1pPr algn="ctr">
                <a:defRPr sz="1200">
                  <a:solidFill>
                    <a:schemeClr val="accent3"/>
                  </a:solidFill>
                  <a:latin typeface="思源黑体 CN Light" panose="020B0300000000000000" pitchFamily="34" charset="-122"/>
                  <a:ea typeface="思源黑体 CN Light" panose="020B0300000000000000" pitchFamily="34" charset="-122"/>
                </a:defRPr>
              </a:lvl1pPr>
            </a:lstStyle>
            <a:p>
              <a:pPr algn="l"/>
              <a:r>
                <a:rPr lang="zh-CN" altLang="en-US" sz="1800" dirty="0"/>
                <a:t>宛平城在卢沟桥东，与桥相距百余米，是一座桥头堡，始建于明崇祯十三年。</a:t>
              </a:r>
              <a:endParaRPr lang="en-US" altLang="zh-CN" sz="1800" dirty="0">
                <a:sym typeface="+mn-lt"/>
              </a:endParaRPr>
            </a:p>
          </p:txBody>
        </p:sp>
        <p:sp>
          <p:nvSpPr>
            <p:cNvPr id="31" name="TextBox 31">
              <a:extLst>
                <a:ext uri="{FF2B5EF4-FFF2-40B4-BE49-F238E27FC236}">
                  <a16:creationId xmlns:a16="http://schemas.microsoft.com/office/drawing/2014/main" id="{C0E7BCB3-D7EC-4143-B2EB-848C886A2561}"/>
                </a:ext>
              </a:extLst>
            </p:cNvPr>
            <p:cNvSpPr txBox="1"/>
            <p:nvPr/>
          </p:nvSpPr>
          <p:spPr>
            <a:xfrm>
              <a:off x="9485902" y="2378271"/>
              <a:ext cx="2405338" cy="1477328"/>
            </a:xfrm>
            <a:prstGeom prst="rect">
              <a:avLst/>
            </a:prstGeom>
          </p:spPr>
          <p:txBody>
            <a:bodyPr wrap="square">
              <a:spAutoFit/>
            </a:bodyPr>
            <a:lstStyle>
              <a:defPPr>
                <a:defRPr lang="zh-CN"/>
              </a:defPPr>
              <a:lvl1pPr algn="ctr">
                <a:defRPr sz="1200">
                  <a:solidFill>
                    <a:schemeClr val="accent3"/>
                  </a:solidFill>
                  <a:latin typeface="思源黑体 CN Light" panose="020B0300000000000000" pitchFamily="34" charset="-122"/>
                  <a:ea typeface="思源黑体 CN Light" panose="020B0300000000000000" pitchFamily="34" charset="-122"/>
                </a:defRPr>
              </a:lvl1pPr>
            </a:lstStyle>
            <a:p>
              <a:pPr algn="l"/>
              <a:r>
                <a:rPr lang="en-US" altLang="zh-CN" sz="1800" dirty="0"/>
                <a:t>1961</a:t>
              </a:r>
              <a:r>
                <a:rPr lang="zh-CN" altLang="en-US" sz="1800" dirty="0"/>
                <a:t>年</a:t>
              </a:r>
              <a:r>
                <a:rPr lang="en-US" altLang="zh-CN" sz="1800" dirty="0"/>
                <a:t>3</a:t>
              </a:r>
              <a:r>
                <a:rPr lang="zh-CN" altLang="en-US" sz="1800" dirty="0"/>
                <a:t>月</a:t>
              </a:r>
              <a:r>
                <a:rPr lang="en-US" altLang="zh-CN" sz="1800" dirty="0"/>
                <a:t>4</a:t>
              </a:r>
              <a:r>
                <a:rPr lang="zh-CN" altLang="en-US" sz="1800" dirty="0"/>
                <a:t>日，包含宛平城在内的卢沟桥被中华人民共和国国务院公布为第一批全国重点文物保护单位。</a:t>
              </a:r>
              <a:endParaRPr lang="zh-CN" altLang="en-US" sz="1800" dirty="0">
                <a:sym typeface="+mn-lt"/>
              </a:endParaRPr>
            </a:p>
          </p:txBody>
        </p:sp>
      </p:grpSp>
      <p:sp>
        <p:nvSpPr>
          <p:cNvPr id="33" name="TextBox 33">
            <a:extLst>
              <a:ext uri="{FF2B5EF4-FFF2-40B4-BE49-F238E27FC236}">
                <a16:creationId xmlns:a16="http://schemas.microsoft.com/office/drawing/2014/main" id="{AAD6D8E8-1319-4556-AB37-6602CEF3DA4F}"/>
              </a:ext>
            </a:extLst>
          </p:cNvPr>
          <p:cNvSpPr txBox="1"/>
          <p:nvPr/>
        </p:nvSpPr>
        <p:spPr>
          <a:xfrm>
            <a:off x="8357722" y="4277031"/>
            <a:ext cx="1291368" cy="379164"/>
          </a:xfrm>
          <a:prstGeom prst="rect">
            <a:avLst/>
          </a:prstGeom>
        </p:spPr>
        <p:txBody>
          <a:bodyPr lIns="0" tIns="13314" rIns="0" bIns="13314" rtlCol="0" anchor="t">
            <a:spAutoFit/>
          </a:bodyPr>
          <a:lstStyle/>
          <a:p>
            <a:pPr algn="ctr">
              <a:lnSpc>
                <a:spcPct val="116199"/>
              </a:lnSpc>
            </a:pPr>
            <a:r>
              <a:rPr lang="en-US" altLang="zh-CN" sz="2109" dirty="0">
                <a:solidFill>
                  <a:schemeClr val="accent1"/>
                </a:solidFill>
                <a:latin typeface="思源宋体 Heavy" panose="02020900000000000000" pitchFamily="18" charset="-122"/>
                <a:ea typeface="思源宋体 Heavy" panose="02020900000000000000" pitchFamily="18" charset="-122"/>
                <a:cs typeface="+mn-ea"/>
                <a:sym typeface="+mn-lt"/>
              </a:rPr>
              <a:t>1961</a:t>
            </a:r>
            <a:r>
              <a:rPr lang="zh-CN" altLang="en-US" sz="2109" dirty="0">
                <a:solidFill>
                  <a:schemeClr val="accent1"/>
                </a:solidFill>
                <a:latin typeface="思源宋体 Heavy" panose="02020900000000000000" pitchFamily="18" charset="-122"/>
                <a:ea typeface="思源宋体 Heavy" panose="02020900000000000000" pitchFamily="18" charset="-122"/>
                <a:cs typeface="+mn-ea"/>
                <a:sym typeface="+mn-lt"/>
              </a:rPr>
              <a:t>年</a:t>
            </a:r>
            <a:endParaRPr lang="en-US" altLang="zh-CN" sz="2109" dirty="0">
              <a:solidFill>
                <a:schemeClr val="accent1"/>
              </a:solidFill>
              <a:latin typeface="思源宋体 Heavy" panose="02020900000000000000" pitchFamily="18" charset="-122"/>
              <a:ea typeface="思源宋体 Heavy" panose="02020900000000000000" pitchFamily="18" charset="-122"/>
              <a:cs typeface="+mn-ea"/>
              <a:sym typeface="+mn-lt"/>
            </a:endParaRPr>
          </a:p>
        </p:txBody>
      </p:sp>
      <p:sp>
        <p:nvSpPr>
          <p:cNvPr id="35" name="TextBox 35">
            <a:extLst>
              <a:ext uri="{FF2B5EF4-FFF2-40B4-BE49-F238E27FC236}">
                <a16:creationId xmlns:a16="http://schemas.microsoft.com/office/drawing/2014/main" id="{9C931461-8AC1-4ED8-B83E-ED09CD7FF5F2}"/>
              </a:ext>
            </a:extLst>
          </p:cNvPr>
          <p:cNvSpPr txBox="1"/>
          <p:nvPr/>
        </p:nvSpPr>
        <p:spPr>
          <a:xfrm>
            <a:off x="4591313" y="3359194"/>
            <a:ext cx="1291368" cy="379164"/>
          </a:xfrm>
          <a:prstGeom prst="rect">
            <a:avLst/>
          </a:prstGeom>
        </p:spPr>
        <p:txBody>
          <a:bodyPr lIns="0" tIns="13314" rIns="0" bIns="13314" rtlCol="0" anchor="t">
            <a:spAutoFit/>
          </a:bodyPr>
          <a:lstStyle/>
          <a:p>
            <a:pPr algn="ctr">
              <a:lnSpc>
                <a:spcPct val="116199"/>
              </a:lnSpc>
            </a:pPr>
            <a:r>
              <a:rPr lang="en-US" altLang="zh-CN" sz="2109" dirty="0">
                <a:solidFill>
                  <a:schemeClr val="accent1"/>
                </a:solidFill>
                <a:latin typeface="思源宋体 Heavy" panose="02020900000000000000" pitchFamily="18" charset="-122"/>
                <a:ea typeface="思源宋体 Heavy" panose="02020900000000000000" pitchFamily="18" charset="-122"/>
                <a:cs typeface="+mn-ea"/>
                <a:sym typeface="+mn-lt"/>
              </a:rPr>
              <a:t>1937</a:t>
            </a:r>
            <a:r>
              <a:rPr lang="zh-CN" altLang="en-US" sz="2109" dirty="0">
                <a:solidFill>
                  <a:schemeClr val="accent1"/>
                </a:solidFill>
                <a:latin typeface="思源宋体 Heavy" panose="02020900000000000000" pitchFamily="18" charset="-122"/>
                <a:ea typeface="思源宋体 Heavy" panose="02020900000000000000" pitchFamily="18" charset="-122"/>
                <a:cs typeface="+mn-ea"/>
                <a:sym typeface="+mn-lt"/>
              </a:rPr>
              <a:t>年</a:t>
            </a:r>
            <a:endParaRPr lang="en-US" altLang="zh-CN" sz="2109" dirty="0">
              <a:solidFill>
                <a:schemeClr val="accent1"/>
              </a:solidFill>
              <a:latin typeface="思源宋体 Heavy" panose="02020900000000000000" pitchFamily="18" charset="-122"/>
              <a:ea typeface="思源宋体 Heavy" panose="02020900000000000000" pitchFamily="18" charset="-122"/>
              <a:cs typeface="+mn-ea"/>
              <a:sym typeface="+mn-lt"/>
            </a:endParaRPr>
          </a:p>
        </p:txBody>
      </p:sp>
      <p:sp>
        <p:nvSpPr>
          <p:cNvPr id="36" name="Freeform 36">
            <a:extLst>
              <a:ext uri="{FF2B5EF4-FFF2-40B4-BE49-F238E27FC236}">
                <a16:creationId xmlns:a16="http://schemas.microsoft.com/office/drawing/2014/main" id="{4055F626-6E12-47AE-8F3B-7589A02D7380}"/>
              </a:ext>
            </a:extLst>
          </p:cNvPr>
          <p:cNvSpPr/>
          <p:nvPr/>
        </p:nvSpPr>
        <p:spPr>
          <a:xfrm>
            <a:off x="1292877" y="2384975"/>
            <a:ext cx="376610" cy="387071"/>
          </a:xfrm>
          <a:custGeom>
            <a:avLst/>
            <a:gdLst/>
            <a:ahLst/>
            <a:cxnLst/>
            <a:rect l="l" t="t" r="r" b="b"/>
            <a:pathLst>
              <a:path w="357082" h="367001">
                <a:moveTo>
                  <a:pt x="356786" y="130794"/>
                </a:moveTo>
                <a:lnTo>
                  <a:pt x="355899" y="132998"/>
                </a:lnTo>
                <a:lnTo>
                  <a:pt x="354624" y="134895"/>
                </a:lnTo>
                <a:lnTo>
                  <a:pt x="352850" y="136364"/>
                </a:lnTo>
                <a:lnTo>
                  <a:pt x="350790" y="137313"/>
                </a:lnTo>
                <a:lnTo>
                  <a:pt x="348526" y="137629"/>
                </a:lnTo>
                <a:lnTo>
                  <a:pt x="317248" y="137629"/>
                </a:lnTo>
                <a:lnTo>
                  <a:pt x="314882" y="137313"/>
                </a:lnTo>
                <a:lnTo>
                  <a:pt x="312822" y="136364"/>
                </a:lnTo>
                <a:lnTo>
                  <a:pt x="311150" y="134895"/>
                </a:lnTo>
                <a:lnTo>
                  <a:pt x="309681" y="132998"/>
                </a:lnTo>
                <a:lnTo>
                  <a:pt x="308784" y="130794"/>
                </a:lnTo>
                <a:lnTo>
                  <a:pt x="308499" y="128376"/>
                </a:lnTo>
                <a:lnTo>
                  <a:pt x="308784" y="125857"/>
                </a:lnTo>
                <a:lnTo>
                  <a:pt x="309681" y="123551"/>
                </a:lnTo>
                <a:lnTo>
                  <a:pt x="311150" y="121654"/>
                </a:lnTo>
                <a:lnTo>
                  <a:pt x="312822" y="120287"/>
                </a:lnTo>
                <a:lnTo>
                  <a:pt x="314882" y="119348"/>
                </a:lnTo>
                <a:lnTo>
                  <a:pt x="317248" y="119022"/>
                </a:lnTo>
                <a:lnTo>
                  <a:pt x="348526" y="119022"/>
                </a:lnTo>
                <a:lnTo>
                  <a:pt x="350790" y="119348"/>
                </a:lnTo>
                <a:lnTo>
                  <a:pt x="352850" y="120287"/>
                </a:lnTo>
                <a:lnTo>
                  <a:pt x="354624" y="121654"/>
                </a:lnTo>
                <a:lnTo>
                  <a:pt x="355899" y="123551"/>
                </a:lnTo>
                <a:lnTo>
                  <a:pt x="356786" y="125857"/>
                </a:lnTo>
                <a:lnTo>
                  <a:pt x="357082" y="128376"/>
                </a:lnTo>
                <a:lnTo>
                  <a:pt x="356786" y="130794"/>
                </a:lnTo>
                <a:close/>
                <a:moveTo>
                  <a:pt x="302237" y="13711"/>
                </a:moveTo>
                <a:lnTo>
                  <a:pt x="301044" y="15333"/>
                </a:lnTo>
                <a:lnTo>
                  <a:pt x="278649" y="38276"/>
                </a:lnTo>
                <a:lnTo>
                  <a:pt x="277150" y="39388"/>
                </a:lnTo>
                <a:lnTo>
                  <a:pt x="275661" y="40204"/>
                </a:lnTo>
                <a:lnTo>
                  <a:pt x="274060" y="40612"/>
                </a:lnTo>
                <a:lnTo>
                  <a:pt x="272357" y="40919"/>
                </a:lnTo>
                <a:lnTo>
                  <a:pt x="270654" y="40612"/>
                </a:lnTo>
                <a:lnTo>
                  <a:pt x="269053" y="40204"/>
                </a:lnTo>
                <a:lnTo>
                  <a:pt x="267452" y="39388"/>
                </a:lnTo>
                <a:lnTo>
                  <a:pt x="266157" y="38276"/>
                </a:lnTo>
                <a:lnTo>
                  <a:pt x="264851" y="36552"/>
                </a:lnTo>
                <a:lnTo>
                  <a:pt x="264066" y="34828"/>
                </a:lnTo>
                <a:lnTo>
                  <a:pt x="263556" y="32890"/>
                </a:lnTo>
                <a:lnTo>
                  <a:pt x="263556" y="30870"/>
                </a:lnTo>
                <a:lnTo>
                  <a:pt x="264066" y="28942"/>
                </a:lnTo>
                <a:lnTo>
                  <a:pt x="264851" y="27106"/>
                </a:lnTo>
                <a:lnTo>
                  <a:pt x="266157" y="25586"/>
                </a:lnTo>
                <a:lnTo>
                  <a:pt x="288541" y="2642"/>
                </a:lnTo>
                <a:lnTo>
                  <a:pt x="290244" y="1326"/>
                </a:lnTo>
                <a:lnTo>
                  <a:pt x="292049" y="408"/>
                </a:lnTo>
                <a:lnTo>
                  <a:pt x="293844" y="0"/>
                </a:lnTo>
                <a:lnTo>
                  <a:pt x="295741" y="0"/>
                </a:lnTo>
                <a:lnTo>
                  <a:pt x="297638" y="408"/>
                </a:lnTo>
                <a:lnTo>
                  <a:pt x="299535" y="1326"/>
                </a:lnTo>
                <a:lnTo>
                  <a:pt x="301044" y="2642"/>
                </a:lnTo>
                <a:lnTo>
                  <a:pt x="302237" y="4275"/>
                </a:lnTo>
                <a:lnTo>
                  <a:pt x="303145" y="6101"/>
                </a:lnTo>
                <a:lnTo>
                  <a:pt x="303634" y="8019"/>
                </a:lnTo>
                <a:lnTo>
                  <a:pt x="303634" y="10059"/>
                </a:lnTo>
                <a:lnTo>
                  <a:pt x="303145" y="11987"/>
                </a:lnTo>
                <a:lnTo>
                  <a:pt x="302237" y="13711"/>
                </a:lnTo>
                <a:close/>
                <a:moveTo>
                  <a:pt x="268604" y="75145"/>
                </a:moveTo>
                <a:lnTo>
                  <a:pt x="272928" y="82347"/>
                </a:lnTo>
                <a:lnTo>
                  <a:pt x="276752" y="89957"/>
                </a:lnTo>
                <a:lnTo>
                  <a:pt x="279995" y="97762"/>
                </a:lnTo>
                <a:lnTo>
                  <a:pt x="282749" y="105872"/>
                </a:lnTo>
                <a:lnTo>
                  <a:pt x="284911" y="114370"/>
                </a:lnTo>
                <a:lnTo>
                  <a:pt x="286573" y="122990"/>
                </a:lnTo>
                <a:lnTo>
                  <a:pt x="287562" y="131886"/>
                </a:lnTo>
                <a:lnTo>
                  <a:pt x="287858" y="140996"/>
                </a:lnTo>
                <a:lnTo>
                  <a:pt x="287562" y="150004"/>
                </a:lnTo>
                <a:lnTo>
                  <a:pt x="286573" y="159114"/>
                </a:lnTo>
                <a:lnTo>
                  <a:pt x="284992" y="168224"/>
                </a:lnTo>
                <a:lnTo>
                  <a:pt x="282942" y="177334"/>
                </a:lnTo>
                <a:lnTo>
                  <a:pt x="280393" y="186444"/>
                </a:lnTo>
                <a:lnTo>
                  <a:pt x="277048" y="195248"/>
                </a:lnTo>
                <a:lnTo>
                  <a:pt x="273417" y="204062"/>
                </a:lnTo>
                <a:lnTo>
                  <a:pt x="269196" y="212662"/>
                </a:lnTo>
                <a:lnTo>
                  <a:pt x="264382" y="221068"/>
                </a:lnTo>
                <a:lnTo>
                  <a:pt x="259181" y="228984"/>
                </a:lnTo>
                <a:lnTo>
                  <a:pt x="254266" y="236574"/>
                </a:lnTo>
                <a:lnTo>
                  <a:pt x="249952" y="244490"/>
                </a:lnTo>
                <a:lnTo>
                  <a:pt x="246209" y="252397"/>
                </a:lnTo>
                <a:lnTo>
                  <a:pt x="243170" y="260395"/>
                </a:lnTo>
                <a:lnTo>
                  <a:pt x="240815" y="268607"/>
                </a:lnTo>
                <a:lnTo>
                  <a:pt x="239142" y="277013"/>
                </a:lnTo>
                <a:lnTo>
                  <a:pt x="238071" y="285215"/>
                </a:lnTo>
                <a:lnTo>
                  <a:pt x="237776" y="293529"/>
                </a:lnTo>
                <a:lnTo>
                  <a:pt x="237776" y="349281"/>
                </a:lnTo>
                <a:lnTo>
                  <a:pt x="237572" y="352474"/>
                </a:lnTo>
                <a:lnTo>
                  <a:pt x="236695" y="355483"/>
                </a:lnTo>
                <a:lnTo>
                  <a:pt x="235410" y="358187"/>
                </a:lnTo>
                <a:lnTo>
                  <a:pt x="233747" y="360686"/>
                </a:lnTo>
                <a:lnTo>
                  <a:pt x="231585" y="362788"/>
                </a:lnTo>
                <a:lnTo>
                  <a:pt x="229230" y="364593"/>
                </a:lnTo>
                <a:lnTo>
                  <a:pt x="226476" y="365889"/>
                </a:lnTo>
                <a:lnTo>
                  <a:pt x="223529" y="366695"/>
                </a:lnTo>
                <a:lnTo>
                  <a:pt x="220388" y="367001"/>
                </a:lnTo>
                <a:lnTo>
                  <a:pt x="137703" y="367001"/>
                </a:lnTo>
                <a:lnTo>
                  <a:pt x="134562" y="366695"/>
                </a:lnTo>
                <a:lnTo>
                  <a:pt x="131615" y="365889"/>
                </a:lnTo>
                <a:lnTo>
                  <a:pt x="128963" y="364593"/>
                </a:lnTo>
                <a:lnTo>
                  <a:pt x="126516" y="362788"/>
                </a:lnTo>
                <a:lnTo>
                  <a:pt x="124445" y="360686"/>
                </a:lnTo>
                <a:lnTo>
                  <a:pt x="122783" y="358187"/>
                </a:lnTo>
                <a:lnTo>
                  <a:pt x="121406" y="355483"/>
                </a:lnTo>
                <a:lnTo>
                  <a:pt x="120723" y="352474"/>
                </a:lnTo>
                <a:lnTo>
                  <a:pt x="120325" y="349281"/>
                </a:lnTo>
                <a:lnTo>
                  <a:pt x="120325" y="293529"/>
                </a:lnTo>
                <a:lnTo>
                  <a:pt x="120030" y="285215"/>
                </a:lnTo>
                <a:lnTo>
                  <a:pt x="119051" y="277013"/>
                </a:lnTo>
                <a:lnTo>
                  <a:pt x="117286" y="268607"/>
                </a:lnTo>
                <a:lnTo>
                  <a:pt x="114931" y="260395"/>
                </a:lnTo>
                <a:lnTo>
                  <a:pt x="111892" y="252397"/>
                </a:lnTo>
                <a:lnTo>
                  <a:pt x="108251" y="244490"/>
                </a:lnTo>
                <a:lnTo>
                  <a:pt x="103927" y="236574"/>
                </a:lnTo>
                <a:lnTo>
                  <a:pt x="99022" y="228984"/>
                </a:lnTo>
                <a:lnTo>
                  <a:pt x="93719" y="221068"/>
                </a:lnTo>
                <a:lnTo>
                  <a:pt x="89099" y="212662"/>
                </a:lnTo>
                <a:lnTo>
                  <a:pt x="84786" y="204062"/>
                </a:lnTo>
                <a:lnTo>
                  <a:pt x="81053" y="195248"/>
                </a:lnTo>
                <a:lnTo>
                  <a:pt x="77902" y="186444"/>
                </a:lnTo>
                <a:lnTo>
                  <a:pt x="75159" y="177334"/>
                </a:lnTo>
                <a:lnTo>
                  <a:pt x="73099" y="168224"/>
                </a:lnTo>
                <a:lnTo>
                  <a:pt x="71620" y="159114"/>
                </a:lnTo>
                <a:lnTo>
                  <a:pt x="70641" y="150004"/>
                </a:lnTo>
                <a:lnTo>
                  <a:pt x="70447" y="140996"/>
                </a:lnTo>
                <a:lnTo>
                  <a:pt x="70743" y="131886"/>
                </a:lnTo>
                <a:lnTo>
                  <a:pt x="71620" y="122990"/>
                </a:lnTo>
                <a:lnTo>
                  <a:pt x="73201" y="114370"/>
                </a:lnTo>
                <a:lnTo>
                  <a:pt x="75454" y="105872"/>
                </a:lnTo>
                <a:lnTo>
                  <a:pt x="78106" y="97762"/>
                </a:lnTo>
                <a:lnTo>
                  <a:pt x="81349" y="89957"/>
                </a:lnTo>
                <a:lnTo>
                  <a:pt x="85183" y="82347"/>
                </a:lnTo>
                <a:lnTo>
                  <a:pt x="89487" y="75145"/>
                </a:lnTo>
                <a:lnTo>
                  <a:pt x="94300" y="68238"/>
                </a:lnTo>
                <a:lnTo>
                  <a:pt x="99511" y="61832"/>
                </a:lnTo>
                <a:lnTo>
                  <a:pt x="105008" y="55833"/>
                </a:lnTo>
                <a:lnTo>
                  <a:pt x="111096" y="50324"/>
                </a:lnTo>
                <a:lnTo>
                  <a:pt x="117582" y="45224"/>
                </a:lnTo>
                <a:lnTo>
                  <a:pt x="124262" y="40612"/>
                </a:lnTo>
                <a:lnTo>
                  <a:pt x="131319" y="36511"/>
                </a:lnTo>
                <a:lnTo>
                  <a:pt x="138692" y="33104"/>
                </a:lnTo>
                <a:lnTo>
                  <a:pt x="146341" y="30105"/>
                </a:lnTo>
                <a:lnTo>
                  <a:pt x="154111" y="27901"/>
                </a:lnTo>
                <a:lnTo>
                  <a:pt x="162260" y="26096"/>
                </a:lnTo>
                <a:lnTo>
                  <a:pt x="170693" y="25096"/>
                </a:lnTo>
                <a:lnTo>
                  <a:pt x="179147" y="24800"/>
                </a:lnTo>
                <a:lnTo>
                  <a:pt x="187591" y="25096"/>
                </a:lnTo>
                <a:lnTo>
                  <a:pt x="195841" y="26096"/>
                </a:lnTo>
                <a:lnTo>
                  <a:pt x="203990" y="27901"/>
                </a:lnTo>
                <a:lnTo>
                  <a:pt x="211944" y="30105"/>
                </a:lnTo>
                <a:lnTo>
                  <a:pt x="219501" y="33104"/>
                </a:lnTo>
                <a:lnTo>
                  <a:pt x="226874" y="36511"/>
                </a:lnTo>
                <a:lnTo>
                  <a:pt x="233931" y="40612"/>
                </a:lnTo>
                <a:lnTo>
                  <a:pt x="240713" y="45224"/>
                </a:lnTo>
                <a:lnTo>
                  <a:pt x="247005" y="50324"/>
                </a:lnTo>
                <a:lnTo>
                  <a:pt x="253093" y="55833"/>
                </a:lnTo>
                <a:lnTo>
                  <a:pt x="258783" y="61832"/>
                </a:lnTo>
                <a:lnTo>
                  <a:pt x="263984" y="68238"/>
                </a:lnTo>
                <a:lnTo>
                  <a:pt x="268604" y="75145"/>
                </a:lnTo>
                <a:close/>
                <a:moveTo>
                  <a:pt x="137703" y="319951"/>
                </a:moveTo>
                <a:lnTo>
                  <a:pt x="179147" y="319951"/>
                </a:lnTo>
                <a:lnTo>
                  <a:pt x="181401" y="320247"/>
                </a:lnTo>
                <a:lnTo>
                  <a:pt x="183471" y="321145"/>
                </a:lnTo>
                <a:lnTo>
                  <a:pt x="185236" y="322553"/>
                </a:lnTo>
                <a:lnTo>
                  <a:pt x="186612" y="324358"/>
                </a:lnTo>
                <a:lnTo>
                  <a:pt x="187489" y="326460"/>
                </a:lnTo>
                <a:lnTo>
                  <a:pt x="187693" y="328755"/>
                </a:lnTo>
                <a:lnTo>
                  <a:pt x="187489" y="331163"/>
                </a:lnTo>
                <a:lnTo>
                  <a:pt x="186612" y="333264"/>
                </a:lnTo>
                <a:lnTo>
                  <a:pt x="185236" y="335162"/>
                </a:lnTo>
                <a:lnTo>
                  <a:pt x="183471" y="336468"/>
                </a:lnTo>
                <a:lnTo>
                  <a:pt x="181401" y="337365"/>
                </a:lnTo>
                <a:lnTo>
                  <a:pt x="179147" y="337661"/>
                </a:lnTo>
                <a:lnTo>
                  <a:pt x="137703" y="337661"/>
                </a:lnTo>
                <a:lnTo>
                  <a:pt x="137703" y="349281"/>
                </a:lnTo>
                <a:lnTo>
                  <a:pt x="220388" y="349281"/>
                </a:lnTo>
                <a:lnTo>
                  <a:pt x="220480" y="349281"/>
                </a:lnTo>
                <a:lnTo>
                  <a:pt x="220388" y="308342"/>
                </a:lnTo>
                <a:lnTo>
                  <a:pt x="137703" y="308342"/>
                </a:lnTo>
                <a:lnTo>
                  <a:pt x="137703" y="319951"/>
                </a:lnTo>
                <a:close/>
                <a:moveTo>
                  <a:pt x="191324" y="183934"/>
                </a:moveTo>
                <a:lnTo>
                  <a:pt x="202807" y="158614"/>
                </a:lnTo>
                <a:lnTo>
                  <a:pt x="155376" y="158614"/>
                </a:lnTo>
                <a:lnTo>
                  <a:pt x="166971" y="183934"/>
                </a:lnTo>
                <a:lnTo>
                  <a:pt x="167461" y="185536"/>
                </a:lnTo>
                <a:lnTo>
                  <a:pt x="167756" y="187035"/>
                </a:lnTo>
                <a:lnTo>
                  <a:pt x="174436" y="290632"/>
                </a:lnTo>
                <a:lnTo>
                  <a:pt x="183665" y="290632"/>
                </a:lnTo>
                <a:lnTo>
                  <a:pt x="190437" y="187035"/>
                </a:lnTo>
                <a:lnTo>
                  <a:pt x="190732" y="185536"/>
                </a:lnTo>
                <a:lnTo>
                  <a:pt x="191324" y="183934"/>
                </a:lnTo>
                <a:close/>
                <a:moveTo>
                  <a:pt x="260262" y="95660"/>
                </a:moveTo>
                <a:lnTo>
                  <a:pt x="256815" y="89151"/>
                </a:lnTo>
                <a:lnTo>
                  <a:pt x="252899" y="82847"/>
                </a:lnTo>
                <a:lnTo>
                  <a:pt x="248381" y="76950"/>
                </a:lnTo>
                <a:lnTo>
                  <a:pt x="243660" y="71340"/>
                </a:lnTo>
                <a:lnTo>
                  <a:pt x="238551" y="66137"/>
                </a:lnTo>
                <a:lnTo>
                  <a:pt x="232962" y="61526"/>
                </a:lnTo>
                <a:lnTo>
                  <a:pt x="227261" y="57323"/>
                </a:lnTo>
                <a:lnTo>
                  <a:pt x="221081" y="53528"/>
                </a:lnTo>
                <a:lnTo>
                  <a:pt x="214596" y="50222"/>
                </a:lnTo>
                <a:lnTo>
                  <a:pt x="207926" y="47519"/>
                </a:lnTo>
                <a:lnTo>
                  <a:pt x="201042" y="45315"/>
                </a:lnTo>
                <a:lnTo>
                  <a:pt x="193873" y="43714"/>
                </a:lnTo>
                <a:lnTo>
                  <a:pt x="186612" y="42714"/>
                </a:lnTo>
                <a:lnTo>
                  <a:pt x="179147" y="42418"/>
                </a:lnTo>
                <a:lnTo>
                  <a:pt x="171591" y="42714"/>
                </a:lnTo>
                <a:lnTo>
                  <a:pt x="164228" y="43714"/>
                </a:lnTo>
                <a:lnTo>
                  <a:pt x="157161" y="45315"/>
                </a:lnTo>
                <a:lnTo>
                  <a:pt x="150277" y="47519"/>
                </a:lnTo>
                <a:lnTo>
                  <a:pt x="143495" y="50222"/>
                </a:lnTo>
                <a:lnTo>
                  <a:pt x="137122" y="53528"/>
                </a:lnTo>
                <a:lnTo>
                  <a:pt x="131033" y="57323"/>
                </a:lnTo>
                <a:lnTo>
                  <a:pt x="125139" y="61526"/>
                </a:lnTo>
                <a:lnTo>
                  <a:pt x="119632" y="66137"/>
                </a:lnTo>
                <a:lnTo>
                  <a:pt x="114533" y="71340"/>
                </a:lnTo>
                <a:lnTo>
                  <a:pt x="109720" y="76950"/>
                </a:lnTo>
                <a:lnTo>
                  <a:pt x="105406" y="82847"/>
                </a:lnTo>
                <a:lnTo>
                  <a:pt x="101367" y="89151"/>
                </a:lnTo>
                <a:lnTo>
                  <a:pt x="97839" y="95660"/>
                </a:lnTo>
                <a:lnTo>
                  <a:pt x="94800" y="102669"/>
                </a:lnTo>
                <a:lnTo>
                  <a:pt x="92332" y="109871"/>
                </a:lnTo>
                <a:lnTo>
                  <a:pt x="90384" y="117379"/>
                </a:lnTo>
                <a:lnTo>
                  <a:pt x="88906" y="124979"/>
                </a:lnTo>
                <a:lnTo>
                  <a:pt x="88028" y="132896"/>
                </a:lnTo>
                <a:lnTo>
                  <a:pt x="87631" y="140996"/>
                </a:lnTo>
                <a:lnTo>
                  <a:pt x="88028" y="148902"/>
                </a:lnTo>
                <a:lnTo>
                  <a:pt x="88804" y="156716"/>
                </a:lnTo>
                <a:lnTo>
                  <a:pt x="90180" y="164816"/>
                </a:lnTo>
                <a:lnTo>
                  <a:pt x="92046" y="172927"/>
                </a:lnTo>
                <a:lnTo>
                  <a:pt x="94402" y="180935"/>
                </a:lnTo>
                <a:lnTo>
                  <a:pt x="97349" y="188943"/>
                </a:lnTo>
                <a:lnTo>
                  <a:pt x="100592" y="196747"/>
                </a:lnTo>
                <a:lnTo>
                  <a:pt x="104417" y="204347"/>
                </a:lnTo>
                <a:lnTo>
                  <a:pt x="108547" y="211662"/>
                </a:lnTo>
                <a:lnTo>
                  <a:pt x="113065" y="218670"/>
                </a:lnTo>
                <a:lnTo>
                  <a:pt x="118072" y="226271"/>
                </a:lnTo>
                <a:lnTo>
                  <a:pt x="122385" y="233881"/>
                </a:lnTo>
                <a:lnTo>
                  <a:pt x="126220" y="241685"/>
                </a:lnTo>
                <a:lnTo>
                  <a:pt x="129565" y="249693"/>
                </a:lnTo>
                <a:lnTo>
                  <a:pt x="132308" y="257793"/>
                </a:lnTo>
                <a:lnTo>
                  <a:pt x="134460" y="265904"/>
                </a:lnTo>
                <a:lnTo>
                  <a:pt x="136143" y="274106"/>
                </a:lnTo>
                <a:lnTo>
                  <a:pt x="137213" y="282328"/>
                </a:lnTo>
                <a:lnTo>
                  <a:pt x="137703" y="290632"/>
                </a:lnTo>
                <a:lnTo>
                  <a:pt x="157059" y="290632"/>
                </a:lnTo>
                <a:lnTo>
                  <a:pt x="150573" y="189943"/>
                </a:lnTo>
                <a:lnTo>
                  <a:pt x="133879" y="153503"/>
                </a:lnTo>
                <a:lnTo>
                  <a:pt x="133195" y="151412"/>
                </a:lnTo>
                <a:lnTo>
                  <a:pt x="133104" y="149208"/>
                </a:lnTo>
                <a:lnTo>
                  <a:pt x="133481" y="147004"/>
                </a:lnTo>
                <a:lnTo>
                  <a:pt x="134368" y="145005"/>
                </a:lnTo>
                <a:lnTo>
                  <a:pt x="135745" y="143301"/>
                </a:lnTo>
                <a:lnTo>
                  <a:pt x="137509" y="141996"/>
                </a:lnTo>
                <a:lnTo>
                  <a:pt x="139477" y="141200"/>
                </a:lnTo>
                <a:lnTo>
                  <a:pt x="141639" y="140904"/>
                </a:lnTo>
                <a:lnTo>
                  <a:pt x="216462" y="140904"/>
                </a:lnTo>
                <a:lnTo>
                  <a:pt x="218624" y="141200"/>
                </a:lnTo>
                <a:lnTo>
                  <a:pt x="220582" y="141996"/>
                </a:lnTo>
                <a:lnTo>
                  <a:pt x="222356" y="143301"/>
                </a:lnTo>
                <a:lnTo>
                  <a:pt x="223723" y="145005"/>
                </a:lnTo>
                <a:lnTo>
                  <a:pt x="224712" y="147004"/>
                </a:lnTo>
                <a:lnTo>
                  <a:pt x="225201" y="149208"/>
                </a:lnTo>
                <a:lnTo>
                  <a:pt x="224997" y="151412"/>
                </a:lnTo>
                <a:lnTo>
                  <a:pt x="224314" y="153503"/>
                </a:lnTo>
                <a:lnTo>
                  <a:pt x="207722" y="189943"/>
                </a:lnTo>
                <a:lnTo>
                  <a:pt x="201042" y="290632"/>
                </a:lnTo>
                <a:lnTo>
                  <a:pt x="220480" y="290632"/>
                </a:lnTo>
                <a:lnTo>
                  <a:pt x="220979" y="282328"/>
                </a:lnTo>
                <a:lnTo>
                  <a:pt x="222060" y="274106"/>
                </a:lnTo>
                <a:lnTo>
                  <a:pt x="223631" y="265904"/>
                </a:lnTo>
                <a:lnTo>
                  <a:pt x="225793" y="257793"/>
                </a:lnTo>
                <a:lnTo>
                  <a:pt x="228638" y="249693"/>
                </a:lnTo>
                <a:lnTo>
                  <a:pt x="231881" y="241685"/>
                </a:lnTo>
                <a:lnTo>
                  <a:pt x="235807" y="233881"/>
                </a:lnTo>
                <a:lnTo>
                  <a:pt x="240121" y="226271"/>
                </a:lnTo>
                <a:lnTo>
                  <a:pt x="245037" y="218670"/>
                </a:lnTo>
                <a:lnTo>
                  <a:pt x="249656" y="211662"/>
                </a:lnTo>
                <a:lnTo>
                  <a:pt x="253868" y="204347"/>
                </a:lnTo>
                <a:lnTo>
                  <a:pt x="257509" y="196747"/>
                </a:lnTo>
                <a:lnTo>
                  <a:pt x="260935" y="188943"/>
                </a:lnTo>
                <a:lnTo>
                  <a:pt x="263699" y="180935"/>
                </a:lnTo>
                <a:lnTo>
                  <a:pt x="266146" y="172927"/>
                </a:lnTo>
                <a:lnTo>
                  <a:pt x="268013" y="164816"/>
                </a:lnTo>
                <a:lnTo>
                  <a:pt x="269389" y="156716"/>
                </a:lnTo>
                <a:lnTo>
                  <a:pt x="270266" y="148902"/>
                </a:lnTo>
                <a:lnTo>
                  <a:pt x="270470" y="140996"/>
                </a:lnTo>
                <a:lnTo>
                  <a:pt x="270175" y="132896"/>
                </a:lnTo>
                <a:lnTo>
                  <a:pt x="269287" y="124979"/>
                </a:lnTo>
                <a:lnTo>
                  <a:pt x="267819" y="117379"/>
                </a:lnTo>
                <a:lnTo>
                  <a:pt x="265749" y="109871"/>
                </a:lnTo>
                <a:lnTo>
                  <a:pt x="263301" y="102669"/>
                </a:lnTo>
                <a:lnTo>
                  <a:pt x="260262" y="95660"/>
                </a:lnTo>
                <a:close/>
                <a:moveTo>
                  <a:pt x="92352" y="36542"/>
                </a:moveTo>
                <a:lnTo>
                  <a:pt x="91088" y="38174"/>
                </a:lnTo>
                <a:lnTo>
                  <a:pt x="89732" y="39388"/>
                </a:lnTo>
                <a:lnTo>
                  <a:pt x="88273" y="40204"/>
                </a:lnTo>
                <a:lnTo>
                  <a:pt x="86621" y="40612"/>
                </a:lnTo>
                <a:lnTo>
                  <a:pt x="85061" y="40919"/>
                </a:lnTo>
                <a:lnTo>
                  <a:pt x="83419" y="40612"/>
                </a:lnTo>
                <a:lnTo>
                  <a:pt x="81859" y="40204"/>
                </a:lnTo>
                <a:lnTo>
                  <a:pt x="80309" y="39388"/>
                </a:lnTo>
                <a:lnTo>
                  <a:pt x="78942" y="38174"/>
                </a:lnTo>
                <a:lnTo>
                  <a:pt x="57088" y="15272"/>
                </a:lnTo>
                <a:lnTo>
                  <a:pt x="55925" y="13640"/>
                </a:lnTo>
                <a:lnTo>
                  <a:pt x="55048" y="11916"/>
                </a:lnTo>
                <a:lnTo>
                  <a:pt x="54661" y="9977"/>
                </a:lnTo>
                <a:lnTo>
                  <a:pt x="54661" y="7947"/>
                </a:lnTo>
                <a:lnTo>
                  <a:pt x="55048" y="6009"/>
                </a:lnTo>
                <a:lnTo>
                  <a:pt x="55925" y="4173"/>
                </a:lnTo>
                <a:lnTo>
                  <a:pt x="57088" y="2550"/>
                </a:lnTo>
                <a:lnTo>
                  <a:pt x="58730" y="1224"/>
                </a:lnTo>
                <a:lnTo>
                  <a:pt x="60392" y="306"/>
                </a:lnTo>
                <a:lnTo>
                  <a:pt x="62228" y="0"/>
                </a:lnTo>
                <a:lnTo>
                  <a:pt x="64073" y="0"/>
                </a:lnTo>
                <a:lnTo>
                  <a:pt x="66021" y="306"/>
                </a:lnTo>
                <a:lnTo>
                  <a:pt x="67775" y="1224"/>
                </a:lnTo>
                <a:lnTo>
                  <a:pt x="69223" y="2550"/>
                </a:lnTo>
                <a:lnTo>
                  <a:pt x="91088" y="25545"/>
                </a:lnTo>
                <a:lnTo>
                  <a:pt x="92352" y="27075"/>
                </a:lnTo>
                <a:lnTo>
                  <a:pt x="93127" y="28911"/>
                </a:lnTo>
                <a:lnTo>
                  <a:pt x="93525" y="30839"/>
                </a:lnTo>
                <a:lnTo>
                  <a:pt x="93525" y="32880"/>
                </a:lnTo>
                <a:lnTo>
                  <a:pt x="93127" y="34808"/>
                </a:lnTo>
                <a:lnTo>
                  <a:pt x="92352" y="36542"/>
                </a:lnTo>
                <a:close/>
                <a:moveTo>
                  <a:pt x="47400" y="132998"/>
                </a:moveTo>
                <a:lnTo>
                  <a:pt x="46115" y="134895"/>
                </a:lnTo>
                <a:lnTo>
                  <a:pt x="44259" y="136364"/>
                </a:lnTo>
                <a:lnTo>
                  <a:pt x="42189" y="137313"/>
                </a:lnTo>
                <a:lnTo>
                  <a:pt x="39935" y="137629"/>
                </a:lnTo>
                <a:lnTo>
                  <a:pt x="8658" y="137629"/>
                </a:lnTo>
                <a:lnTo>
                  <a:pt x="6394" y="137313"/>
                </a:lnTo>
                <a:lnTo>
                  <a:pt x="4334" y="136364"/>
                </a:lnTo>
                <a:lnTo>
                  <a:pt x="2457" y="134895"/>
                </a:lnTo>
                <a:lnTo>
                  <a:pt x="1183" y="132998"/>
                </a:lnTo>
                <a:lnTo>
                  <a:pt x="295" y="130794"/>
                </a:lnTo>
                <a:lnTo>
                  <a:pt x="0" y="128376"/>
                </a:lnTo>
                <a:lnTo>
                  <a:pt x="295" y="125857"/>
                </a:lnTo>
                <a:lnTo>
                  <a:pt x="1183" y="123551"/>
                </a:lnTo>
                <a:lnTo>
                  <a:pt x="2457" y="121654"/>
                </a:lnTo>
                <a:lnTo>
                  <a:pt x="4334" y="120287"/>
                </a:lnTo>
                <a:lnTo>
                  <a:pt x="6394" y="119348"/>
                </a:lnTo>
                <a:lnTo>
                  <a:pt x="8658" y="119022"/>
                </a:lnTo>
                <a:lnTo>
                  <a:pt x="39935" y="119022"/>
                </a:lnTo>
                <a:lnTo>
                  <a:pt x="42189" y="119348"/>
                </a:lnTo>
                <a:lnTo>
                  <a:pt x="44259" y="120287"/>
                </a:lnTo>
                <a:lnTo>
                  <a:pt x="46115" y="121654"/>
                </a:lnTo>
                <a:lnTo>
                  <a:pt x="47400" y="123551"/>
                </a:lnTo>
                <a:lnTo>
                  <a:pt x="48297" y="125857"/>
                </a:lnTo>
                <a:lnTo>
                  <a:pt x="48583" y="128376"/>
                </a:lnTo>
                <a:lnTo>
                  <a:pt x="48297" y="130794"/>
                </a:lnTo>
                <a:lnTo>
                  <a:pt x="47400" y="132998"/>
                </a:lnTo>
                <a:close/>
                <a:moveTo>
                  <a:pt x="40251" y="259232"/>
                </a:moveTo>
                <a:lnTo>
                  <a:pt x="41434" y="257528"/>
                </a:lnTo>
                <a:lnTo>
                  <a:pt x="64175" y="234258"/>
                </a:lnTo>
                <a:lnTo>
                  <a:pt x="65746" y="233055"/>
                </a:lnTo>
                <a:lnTo>
                  <a:pt x="67531" y="232147"/>
                </a:lnTo>
                <a:lnTo>
                  <a:pt x="69397" y="231851"/>
                </a:lnTo>
                <a:lnTo>
                  <a:pt x="71263" y="231851"/>
                </a:lnTo>
                <a:lnTo>
                  <a:pt x="73139" y="232147"/>
                </a:lnTo>
                <a:lnTo>
                  <a:pt x="74914" y="233055"/>
                </a:lnTo>
                <a:lnTo>
                  <a:pt x="76484" y="234258"/>
                </a:lnTo>
                <a:lnTo>
                  <a:pt x="77667" y="235962"/>
                </a:lnTo>
                <a:lnTo>
                  <a:pt x="78555" y="237768"/>
                </a:lnTo>
                <a:lnTo>
                  <a:pt x="78942" y="239675"/>
                </a:lnTo>
                <a:lnTo>
                  <a:pt x="78942" y="241685"/>
                </a:lnTo>
                <a:lnTo>
                  <a:pt x="78555" y="243491"/>
                </a:lnTo>
                <a:lnTo>
                  <a:pt x="77667" y="245286"/>
                </a:lnTo>
                <a:lnTo>
                  <a:pt x="76484" y="246898"/>
                </a:lnTo>
                <a:lnTo>
                  <a:pt x="53733" y="270056"/>
                </a:lnTo>
                <a:lnTo>
                  <a:pt x="52356" y="271361"/>
                </a:lnTo>
                <a:lnTo>
                  <a:pt x="50887" y="272065"/>
                </a:lnTo>
                <a:lnTo>
                  <a:pt x="49205" y="272565"/>
                </a:lnTo>
                <a:lnTo>
                  <a:pt x="47634" y="272769"/>
                </a:lnTo>
                <a:lnTo>
                  <a:pt x="45860" y="272565"/>
                </a:lnTo>
                <a:lnTo>
                  <a:pt x="44381" y="272065"/>
                </a:lnTo>
                <a:lnTo>
                  <a:pt x="42811" y="271361"/>
                </a:lnTo>
                <a:lnTo>
                  <a:pt x="41434" y="270056"/>
                </a:lnTo>
                <a:lnTo>
                  <a:pt x="40251" y="268556"/>
                </a:lnTo>
                <a:lnTo>
                  <a:pt x="39354" y="266750"/>
                </a:lnTo>
                <a:lnTo>
                  <a:pt x="38864" y="264853"/>
                </a:lnTo>
                <a:lnTo>
                  <a:pt x="38864" y="262843"/>
                </a:lnTo>
                <a:lnTo>
                  <a:pt x="39354" y="260935"/>
                </a:lnTo>
                <a:lnTo>
                  <a:pt x="40251" y="259232"/>
                </a:lnTo>
                <a:close/>
                <a:moveTo>
                  <a:pt x="280729" y="236064"/>
                </a:moveTo>
                <a:lnTo>
                  <a:pt x="281912" y="234360"/>
                </a:lnTo>
                <a:lnTo>
                  <a:pt x="283493" y="233157"/>
                </a:lnTo>
                <a:lnTo>
                  <a:pt x="285278" y="232249"/>
                </a:lnTo>
                <a:lnTo>
                  <a:pt x="287154" y="231851"/>
                </a:lnTo>
                <a:lnTo>
                  <a:pt x="289020" y="231851"/>
                </a:lnTo>
                <a:lnTo>
                  <a:pt x="290795" y="232249"/>
                </a:lnTo>
                <a:lnTo>
                  <a:pt x="292681" y="233157"/>
                </a:lnTo>
                <a:lnTo>
                  <a:pt x="294262" y="234360"/>
                </a:lnTo>
                <a:lnTo>
                  <a:pt x="316963" y="257528"/>
                </a:lnTo>
                <a:lnTo>
                  <a:pt x="318248" y="259232"/>
                </a:lnTo>
                <a:lnTo>
                  <a:pt x="319033" y="260935"/>
                </a:lnTo>
                <a:lnTo>
                  <a:pt x="319431" y="262843"/>
                </a:lnTo>
                <a:lnTo>
                  <a:pt x="319431" y="264853"/>
                </a:lnTo>
                <a:lnTo>
                  <a:pt x="319033" y="266750"/>
                </a:lnTo>
                <a:lnTo>
                  <a:pt x="318248" y="268556"/>
                </a:lnTo>
                <a:lnTo>
                  <a:pt x="316963" y="270056"/>
                </a:lnTo>
                <a:lnTo>
                  <a:pt x="315678" y="271361"/>
                </a:lnTo>
                <a:lnTo>
                  <a:pt x="314097" y="272065"/>
                </a:lnTo>
                <a:lnTo>
                  <a:pt x="312415" y="272565"/>
                </a:lnTo>
                <a:lnTo>
                  <a:pt x="310844" y="272769"/>
                </a:lnTo>
                <a:lnTo>
                  <a:pt x="309070" y="272565"/>
                </a:lnTo>
                <a:lnTo>
                  <a:pt x="307581" y="272065"/>
                </a:lnTo>
                <a:lnTo>
                  <a:pt x="306000" y="271361"/>
                </a:lnTo>
                <a:lnTo>
                  <a:pt x="304613" y="270056"/>
                </a:lnTo>
                <a:lnTo>
                  <a:pt x="281912" y="246990"/>
                </a:lnTo>
                <a:lnTo>
                  <a:pt x="280729" y="245388"/>
                </a:lnTo>
                <a:lnTo>
                  <a:pt x="279842" y="243593"/>
                </a:lnTo>
                <a:lnTo>
                  <a:pt x="279343" y="241685"/>
                </a:lnTo>
                <a:lnTo>
                  <a:pt x="279343" y="239777"/>
                </a:lnTo>
                <a:lnTo>
                  <a:pt x="279842" y="237870"/>
                </a:lnTo>
                <a:lnTo>
                  <a:pt x="280729" y="236064"/>
                </a:lnTo>
                <a:close/>
              </a:path>
            </a:pathLst>
          </a:custGeom>
          <a:solidFill>
            <a:srgbClr val="FFFFFF"/>
          </a:solidFill>
        </p:spPr>
        <p:txBody>
          <a:bodyPr/>
          <a:lstStyle/>
          <a:p>
            <a:endParaRPr lang="zh-CN" altLang="en-US">
              <a:cs typeface="+mn-ea"/>
              <a:sym typeface="+mn-lt"/>
            </a:endParaRPr>
          </a:p>
        </p:txBody>
      </p:sp>
      <p:sp>
        <p:nvSpPr>
          <p:cNvPr id="38" name="Freeform 38">
            <a:extLst>
              <a:ext uri="{FF2B5EF4-FFF2-40B4-BE49-F238E27FC236}">
                <a16:creationId xmlns:a16="http://schemas.microsoft.com/office/drawing/2014/main" id="{0A36E2C7-3D1B-48E3-8075-E10269881353}"/>
              </a:ext>
            </a:extLst>
          </p:cNvPr>
          <p:cNvSpPr/>
          <p:nvPr/>
        </p:nvSpPr>
        <p:spPr>
          <a:xfrm>
            <a:off x="5045326" y="2421181"/>
            <a:ext cx="372553" cy="320809"/>
          </a:xfrm>
          <a:custGeom>
            <a:avLst/>
            <a:gdLst/>
            <a:ahLst/>
            <a:cxnLst/>
            <a:rect l="l" t="t" r="r" b="b"/>
            <a:pathLst>
              <a:path w="353235" h="304174">
                <a:moveTo>
                  <a:pt x="67933" y="188498"/>
                </a:moveTo>
                <a:lnTo>
                  <a:pt x="104714" y="287378"/>
                </a:lnTo>
                <a:lnTo>
                  <a:pt x="104815" y="287467"/>
                </a:lnTo>
                <a:lnTo>
                  <a:pt x="104906" y="287467"/>
                </a:lnTo>
                <a:lnTo>
                  <a:pt x="144683" y="287467"/>
                </a:lnTo>
                <a:lnTo>
                  <a:pt x="144875" y="287467"/>
                </a:lnTo>
                <a:lnTo>
                  <a:pt x="144976" y="287378"/>
                </a:lnTo>
                <a:lnTo>
                  <a:pt x="144976" y="287378"/>
                </a:lnTo>
                <a:lnTo>
                  <a:pt x="144976" y="287280"/>
                </a:lnTo>
                <a:lnTo>
                  <a:pt x="144976" y="287192"/>
                </a:lnTo>
                <a:lnTo>
                  <a:pt x="108195" y="188498"/>
                </a:lnTo>
                <a:lnTo>
                  <a:pt x="67933" y="188498"/>
                </a:lnTo>
                <a:lnTo>
                  <a:pt x="67933" y="188498"/>
                </a:lnTo>
                <a:lnTo>
                  <a:pt x="67933" y="188498"/>
                </a:lnTo>
                <a:close/>
                <a:moveTo>
                  <a:pt x="22153" y="91610"/>
                </a:moveTo>
                <a:lnTo>
                  <a:pt x="20509" y="91885"/>
                </a:lnTo>
                <a:lnTo>
                  <a:pt x="19167" y="92552"/>
                </a:lnTo>
                <a:lnTo>
                  <a:pt x="18098" y="93680"/>
                </a:lnTo>
                <a:lnTo>
                  <a:pt x="17321" y="95103"/>
                </a:lnTo>
                <a:lnTo>
                  <a:pt x="17028" y="96515"/>
                </a:lnTo>
                <a:lnTo>
                  <a:pt x="17028" y="144067"/>
                </a:lnTo>
                <a:lnTo>
                  <a:pt x="17321" y="145568"/>
                </a:lnTo>
                <a:lnTo>
                  <a:pt x="18098" y="146990"/>
                </a:lnTo>
                <a:lnTo>
                  <a:pt x="19167" y="148030"/>
                </a:lnTo>
                <a:lnTo>
                  <a:pt x="20509" y="148687"/>
                </a:lnTo>
                <a:lnTo>
                  <a:pt x="22153" y="148972"/>
                </a:lnTo>
                <a:lnTo>
                  <a:pt x="33099" y="148972"/>
                </a:lnTo>
                <a:lnTo>
                  <a:pt x="33099" y="91610"/>
                </a:lnTo>
                <a:lnTo>
                  <a:pt x="22153" y="91610"/>
                </a:lnTo>
                <a:lnTo>
                  <a:pt x="22153" y="91610"/>
                </a:lnTo>
                <a:lnTo>
                  <a:pt x="22153" y="91610"/>
                </a:lnTo>
                <a:close/>
                <a:moveTo>
                  <a:pt x="310068" y="89246"/>
                </a:moveTo>
                <a:lnTo>
                  <a:pt x="310068" y="151326"/>
                </a:lnTo>
                <a:lnTo>
                  <a:pt x="314527" y="150100"/>
                </a:lnTo>
                <a:lnTo>
                  <a:pt x="318582" y="148403"/>
                </a:lnTo>
                <a:lnTo>
                  <a:pt x="322264" y="146235"/>
                </a:lnTo>
                <a:lnTo>
                  <a:pt x="325755" y="143498"/>
                </a:lnTo>
                <a:lnTo>
                  <a:pt x="328751" y="140476"/>
                </a:lnTo>
                <a:lnTo>
                  <a:pt x="331263" y="136895"/>
                </a:lnTo>
                <a:lnTo>
                  <a:pt x="333301" y="133118"/>
                </a:lnTo>
                <a:lnTo>
                  <a:pt x="334945" y="129067"/>
                </a:lnTo>
                <a:lnTo>
                  <a:pt x="335813" y="124819"/>
                </a:lnTo>
                <a:lnTo>
                  <a:pt x="336206" y="120188"/>
                </a:lnTo>
                <a:lnTo>
                  <a:pt x="335813" y="115754"/>
                </a:lnTo>
                <a:lnTo>
                  <a:pt x="334945" y="111417"/>
                </a:lnTo>
                <a:lnTo>
                  <a:pt x="333301" y="107366"/>
                </a:lnTo>
                <a:lnTo>
                  <a:pt x="331263" y="103589"/>
                </a:lnTo>
                <a:lnTo>
                  <a:pt x="328751" y="100096"/>
                </a:lnTo>
                <a:lnTo>
                  <a:pt x="325755" y="97074"/>
                </a:lnTo>
                <a:lnTo>
                  <a:pt x="322264" y="94347"/>
                </a:lnTo>
                <a:lnTo>
                  <a:pt x="318582" y="92179"/>
                </a:lnTo>
                <a:lnTo>
                  <a:pt x="314527" y="90384"/>
                </a:lnTo>
                <a:lnTo>
                  <a:pt x="310068" y="89246"/>
                </a:lnTo>
                <a:lnTo>
                  <a:pt x="310068" y="89246"/>
                </a:lnTo>
                <a:lnTo>
                  <a:pt x="310068" y="89246"/>
                </a:lnTo>
                <a:close/>
                <a:moveTo>
                  <a:pt x="59711" y="68683"/>
                </a:moveTo>
                <a:lnTo>
                  <a:pt x="57583" y="68967"/>
                </a:lnTo>
                <a:lnTo>
                  <a:pt x="55555" y="69723"/>
                </a:lnTo>
                <a:lnTo>
                  <a:pt x="53719" y="70753"/>
                </a:lnTo>
                <a:lnTo>
                  <a:pt x="52266" y="72175"/>
                </a:lnTo>
                <a:lnTo>
                  <a:pt x="51197" y="73961"/>
                </a:lnTo>
                <a:lnTo>
                  <a:pt x="50420" y="75943"/>
                </a:lnTo>
                <a:lnTo>
                  <a:pt x="50127" y="78023"/>
                </a:lnTo>
                <a:lnTo>
                  <a:pt x="50127" y="78023"/>
                </a:lnTo>
                <a:lnTo>
                  <a:pt x="50127" y="162461"/>
                </a:lnTo>
                <a:lnTo>
                  <a:pt x="50420" y="164728"/>
                </a:lnTo>
                <a:lnTo>
                  <a:pt x="51197" y="166807"/>
                </a:lnTo>
                <a:lnTo>
                  <a:pt x="52357" y="168407"/>
                </a:lnTo>
                <a:lnTo>
                  <a:pt x="53900" y="169917"/>
                </a:lnTo>
                <a:lnTo>
                  <a:pt x="55837" y="171046"/>
                </a:lnTo>
                <a:lnTo>
                  <a:pt x="56614" y="171330"/>
                </a:lnTo>
                <a:lnTo>
                  <a:pt x="57300" y="171615"/>
                </a:lnTo>
                <a:lnTo>
                  <a:pt x="58158" y="171703"/>
                </a:lnTo>
                <a:lnTo>
                  <a:pt x="59136" y="171801"/>
                </a:lnTo>
                <a:lnTo>
                  <a:pt x="59519" y="171801"/>
                </a:lnTo>
                <a:lnTo>
                  <a:pt x="60680" y="171801"/>
                </a:lnTo>
                <a:lnTo>
                  <a:pt x="62425" y="171801"/>
                </a:lnTo>
                <a:lnTo>
                  <a:pt x="64553" y="171801"/>
                </a:lnTo>
                <a:lnTo>
                  <a:pt x="67358" y="171899"/>
                </a:lnTo>
                <a:lnTo>
                  <a:pt x="70364" y="171899"/>
                </a:lnTo>
                <a:lnTo>
                  <a:pt x="73643" y="171899"/>
                </a:lnTo>
                <a:lnTo>
                  <a:pt x="77123" y="171899"/>
                </a:lnTo>
                <a:lnTo>
                  <a:pt x="80896" y="171899"/>
                </a:lnTo>
                <a:lnTo>
                  <a:pt x="84578" y="171899"/>
                </a:lnTo>
                <a:lnTo>
                  <a:pt x="88160" y="171899"/>
                </a:lnTo>
                <a:lnTo>
                  <a:pt x="91842" y="171899"/>
                </a:lnTo>
                <a:lnTo>
                  <a:pt x="95141" y="171899"/>
                </a:lnTo>
                <a:lnTo>
                  <a:pt x="98127" y="171899"/>
                </a:lnTo>
                <a:lnTo>
                  <a:pt x="100850" y="171899"/>
                </a:lnTo>
                <a:lnTo>
                  <a:pt x="103070" y="171899"/>
                </a:lnTo>
                <a:lnTo>
                  <a:pt x="104815" y="171899"/>
                </a:lnTo>
                <a:lnTo>
                  <a:pt x="105874" y="171899"/>
                </a:lnTo>
                <a:lnTo>
                  <a:pt x="106167" y="171899"/>
                </a:lnTo>
                <a:lnTo>
                  <a:pt x="106167" y="68683"/>
                </a:lnTo>
                <a:lnTo>
                  <a:pt x="59711" y="68683"/>
                </a:lnTo>
                <a:lnTo>
                  <a:pt x="59711" y="68683"/>
                </a:lnTo>
                <a:lnTo>
                  <a:pt x="59711" y="68683"/>
                </a:lnTo>
                <a:close/>
                <a:moveTo>
                  <a:pt x="292656" y="16511"/>
                </a:moveTo>
                <a:lnTo>
                  <a:pt x="292555" y="16511"/>
                </a:lnTo>
                <a:lnTo>
                  <a:pt x="292454" y="16697"/>
                </a:lnTo>
                <a:lnTo>
                  <a:pt x="277937" y="24153"/>
                </a:lnTo>
                <a:lnTo>
                  <a:pt x="263430" y="31128"/>
                </a:lnTo>
                <a:lnTo>
                  <a:pt x="248520" y="37544"/>
                </a:lnTo>
                <a:lnTo>
                  <a:pt x="233519" y="43303"/>
                </a:lnTo>
                <a:lnTo>
                  <a:pt x="218226" y="48493"/>
                </a:lnTo>
                <a:lnTo>
                  <a:pt x="202841" y="53212"/>
                </a:lnTo>
                <a:lnTo>
                  <a:pt x="187356" y="57264"/>
                </a:lnTo>
                <a:lnTo>
                  <a:pt x="171487" y="60854"/>
                </a:lnTo>
                <a:lnTo>
                  <a:pt x="155619" y="63778"/>
                </a:lnTo>
                <a:lnTo>
                  <a:pt x="139448" y="66044"/>
                </a:lnTo>
                <a:lnTo>
                  <a:pt x="123296" y="67829"/>
                </a:lnTo>
                <a:lnTo>
                  <a:pt x="123296" y="172753"/>
                </a:lnTo>
                <a:lnTo>
                  <a:pt x="139448" y="174538"/>
                </a:lnTo>
                <a:lnTo>
                  <a:pt x="155619" y="176804"/>
                </a:lnTo>
                <a:lnTo>
                  <a:pt x="171487" y="179728"/>
                </a:lnTo>
                <a:lnTo>
                  <a:pt x="187356" y="183309"/>
                </a:lnTo>
                <a:lnTo>
                  <a:pt x="202841" y="187370"/>
                </a:lnTo>
                <a:lnTo>
                  <a:pt x="218226" y="191903"/>
                </a:lnTo>
                <a:lnTo>
                  <a:pt x="233418" y="197269"/>
                </a:lnTo>
                <a:lnTo>
                  <a:pt x="248520" y="203028"/>
                </a:lnTo>
                <a:lnTo>
                  <a:pt x="263430" y="209356"/>
                </a:lnTo>
                <a:lnTo>
                  <a:pt x="277937" y="216331"/>
                </a:lnTo>
                <a:lnTo>
                  <a:pt x="292454" y="223885"/>
                </a:lnTo>
                <a:lnTo>
                  <a:pt x="292555" y="223885"/>
                </a:lnTo>
                <a:lnTo>
                  <a:pt x="292656" y="223973"/>
                </a:lnTo>
                <a:lnTo>
                  <a:pt x="292847" y="223885"/>
                </a:lnTo>
                <a:lnTo>
                  <a:pt x="292938" y="223787"/>
                </a:lnTo>
                <a:lnTo>
                  <a:pt x="293039" y="223689"/>
                </a:lnTo>
                <a:lnTo>
                  <a:pt x="293039" y="223591"/>
                </a:lnTo>
                <a:lnTo>
                  <a:pt x="293039" y="16982"/>
                </a:lnTo>
                <a:lnTo>
                  <a:pt x="293039" y="16884"/>
                </a:lnTo>
                <a:lnTo>
                  <a:pt x="292938" y="16795"/>
                </a:lnTo>
                <a:lnTo>
                  <a:pt x="292847" y="16697"/>
                </a:lnTo>
                <a:lnTo>
                  <a:pt x="292656" y="16511"/>
                </a:lnTo>
                <a:lnTo>
                  <a:pt x="292656" y="16511"/>
                </a:lnTo>
                <a:lnTo>
                  <a:pt x="292656" y="16511"/>
                </a:lnTo>
                <a:close/>
                <a:moveTo>
                  <a:pt x="292847" y="0"/>
                </a:moveTo>
                <a:lnTo>
                  <a:pt x="295753" y="186"/>
                </a:lnTo>
                <a:lnTo>
                  <a:pt x="298749" y="1040"/>
                </a:lnTo>
                <a:lnTo>
                  <a:pt x="301553" y="2256"/>
                </a:lnTo>
                <a:lnTo>
                  <a:pt x="303974" y="4051"/>
                </a:lnTo>
                <a:lnTo>
                  <a:pt x="306103" y="6131"/>
                </a:lnTo>
                <a:lnTo>
                  <a:pt x="307848" y="8486"/>
                </a:lnTo>
                <a:lnTo>
                  <a:pt x="309099" y="11125"/>
                </a:lnTo>
                <a:lnTo>
                  <a:pt x="309876" y="13960"/>
                </a:lnTo>
                <a:lnTo>
                  <a:pt x="310068" y="16982"/>
                </a:lnTo>
                <a:lnTo>
                  <a:pt x="310068" y="72362"/>
                </a:lnTo>
                <a:lnTo>
                  <a:pt x="315677" y="73490"/>
                </a:lnTo>
                <a:lnTo>
                  <a:pt x="320912" y="75001"/>
                </a:lnTo>
                <a:lnTo>
                  <a:pt x="325946" y="77081"/>
                </a:lnTo>
                <a:lnTo>
                  <a:pt x="330688" y="79720"/>
                </a:lnTo>
                <a:lnTo>
                  <a:pt x="334945" y="82830"/>
                </a:lnTo>
                <a:lnTo>
                  <a:pt x="339010" y="86420"/>
                </a:lnTo>
                <a:lnTo>
                  <a:pt x="342491" y="90286"/>
                </a:lnTo>
                <a:lnTo>
                  <a:pt x="345588" y="94622"/>
                </a:lnTo>
                <a:lnTo>
                  <a:pt x="348302" y="99252"/>
                </a:lnTo>
                <a:lnTo>
                  <a:pt x="350329" y="104158"/>
                </a:lnTo>
                <a:lnTo>
                  <a:pt x="351974" y="109249"/>
                </a:lnTo>
                <a:lnTo>
                  <a:pt x="352942" y="114724"/>
                </a:lnTo>
                <a:lnTo>
                  <a:pt x="353235" y="120188"/>
                </a:lnTo>
                <a:lnTo>
                  <a:pt x="352942" y="125858"/>
                </a:lnTo>
                <a:lnTo>
                  <a:pt x="351974" y="131137"/>
                </a:lnTo>
                <a:lnTo>
                  <a:pt x="350329" y="136424"/>
                </a:lnTo>
                <a:lnTo>
                  <a:pt x="348302" y="141330"/>
                </a:lnTo>
                <a:lnTo>
                  <a:pt x="345588" y="145852"/>
                </a:lnTo>
                <a:lnTo>
                  <a:pt x="342491" y="150198"/>
                </a:lnTo>
                <a:lnTo>
                  <a:pt x="339010" y="154162"/>
                </a:lnTo>
                <a:lnTo>
                  <a:pt x="334945" y="157743"/>
                </a:lnTo>
                <a:lnTo>
                  <a:pt x="330688" y="160862"/>
                </a:lnTo>
                <a:lnTo>
                  <a:pt x="325946" y="163403"/>
                </a:lnTo>
                <a:lnTo>
                  <a:pt x="320912" y="165571"/>
                </a:lnTo>
                <a:lnTo>
                  <a:pt x="315677" y="167082"/>
                </a:lnTo>
                <a:lnTo>
                  <a:pt x="310068" y="168122"/>
                </a:lnTo>
                <a:lnTo>
                  <a:pt x="310068" y="223591"/>
                </a:lnTo>
                <a:lnTo>
                  <a:pt x="309876" y="226612"/>
                </a:lnTo>
                <a:lnTo>
                  <a:pt x="309099" y="229447"/>
                </a:lnTo>
                <a:lnTo>
                  <a:pt x="307848" y="231998"/>
                </a:lnTo>
                <a:lnTo>
                  <a:pt x="306103" y="234451"/>
                </a:lnTo>
                <a:lnTo>
                  <a:pt x="303974" y="236521"/>
                </a:lnTo>
                <a:lnTo>
                  <a:pt x="301553" y="238218"/>
                </a:lnTo>
                <a:lnTo>
                  <a:pt x="298648" y="239542"/>
                </a:lnTo>
                <a:lnTo>
                  <a:pt x="295652" y="240396"/>
                </a:lnTo>
                <a:lnTo>
                  <a:pt x="292656" y="240573"/>
                </a:lnTo>
                <a:lnTo>
                  <a:pt x="289750" y="240396"/>
                </a:lnTo>
                <a:lnTo>
                  <a:pt x="286845" y="239641"/>
                </a:lnTo>
                <a:lnTo>
                  <a:pt x="284040" y="238404"/>
                </a:lnTo>
                <a:lnTo>
                  <a:pt x="270684" y="231429"/>
                </a:lnTo>
                <a:lnTo>
                  <a:pt x="257135" y="224925"/>
                </a:lnTo>
                <a:lnTo>
                  <a:pt x="243294" y="218882"/>
                </a:lnTo>
                <a:lnTo>
                  <a:pt x="229262" y="213407"/>
                </a:lnTo>
                <a:lnTo>
                  <a:pt x="215139" y="208502"/>
                </a:lnTo>
                <a:lnTo>
                  <a:pt x="200813" y="204068"/>
                </a:lnTo>
                <a:lnTo>
                  <a:pt x="186387" y="200193"/>
                </a:lnTo>
                <a:lnTo>
                  <a:pt x="171679" y="196808"/>
                </a:lnTo>
                <a:lnTo>
                  <a:pt x="156870" y="193884"/>
                </a:lnTo>
                <a:lnTo>
                  <a:pt x="141970" y="191618"/>
                </a:lnTo>
                <a:lnTo>
                  <a:pt x="126969" y="189823"/>
                </a:lnTo>
                <a:lnTo>
                  <a:pt x="161036" y="281531"/>
                </a:lnTo>
                <a:lnTo>
                  <a:pt x="161712" y="284170"/>
                </a:lnTo>
                <a:lnTo>
                  <a:pt x="162105" y="286809"/>
                </a:lnTo>
                <a:lnTo>
                  <a:pt x="161813" y="289458"/>
                </a:lnTo>
                <a:lnTo>
                  <a:pt x="161329" y="292087"/>
                </a:lnTo>
                <a:lnTo>
                  <a:pt x="160350" y="294550"/>
                </a:lnTo>
                <a:lnTo>
                  <a:pt x="158807" y="296993"/>
                </a:lnTo>
                <a:lnTo>
                  <a:pt x="157162" y="299082"/>
                </a:lnTo>
                <a:lnTo>
                  <a:pt x="155034" y="300868"/>
                </a:lnTo>
                <a:lnTo>
                  <a:pt x="152703" y="302280"/>
                </a:lnTo>
                <a:lnTo>
                  <a:pt x="150201" y="303320"/>
                </a:lnTo>
                <a:lnTo>
                  <a:pt x="147488" y="303978"/>
                </a:lnTo>
                <a:lnTo>
                  <a:pt x="144683" y="304174"/>
                </a:lnTo>
                <a:lnTo>
                  <a:pt x="104906" y="304174"/>
                </a:lnTo>
                <a:lnTo>
                  <a:pt x="101900" y="303889"/>
                </a:lnTo>
                <a:lnTo>
                  <a:pt x="98913" y="303134"/>
                </a:lnTo>
                <a:lnTo>
                  <a:pt x="96190" y="301908"/>
                </a:lnTo>
                <a:lnTo>
                  <a:pt x="93779" y="300210"/>
                </a:lnTo>
                <a:lnTo>
                  <a:pt x="91741" y="298131"/>
                </a:lnTo>
                <a:lnTo>
                  <a:pt x="89905" y="295678"/>
                </a:lnTo>
                <a:lnTo>
                  <a:pt x="88644" y="293039"/>
                </a:lnTo>
                <a:lnTo>
                  <a:pt x="49068" y="186330"/>
                </a:lnTo>
                <a:lnTo>
                  <a:pt x="45487" y="184545"/>
                </a:lnTo>
                <a:lnTo>
                  <a:pt x="42400" y="182279"/>
                </a:lnTo>
                <a:lnTo>
                  <a:pt x="39575" y="179532"/>
                </a:lnTo>
                <a:lnTo>
                  <a:pt x="37255" y="176510"/>
                </a:lnTo>
                <a:lnTo>
                  <a:pt x="35409" y="173125"/>
                </a:lnTo>
                <a:lnTo>
                  <a:pt x="34067" y="169535"/>
                </a:lnTo>
                <a:lnTo>
                  <a:pt x="33290" y="165571"/>
                </a:lnTo>
                <a:lnTo>
                  <a:pt x="22153" y="165571"/>
                </a:lnTo>
                <a:lnTo>
                  <a:pt x="18481" y="165297"/>
                </a:lnTo>
                <a:lnTo>
                  <a:pt x="15091" y="164443"/>
                </a:lnTo>
                <a:lnTo>
                  <a:pt x="12004" y="163129"/>
                </a:lnTo>
                <a:lnTo>
                  <a:pt x="9089" y="161323"/>
                </a:lnTo>
                <a:lnTo>
                  <a:pt x="6486" y="159253"/>
                </a:lnTo>
                <a:lnTo>
                  <a:pt x="4267" y="156801"/>
                </a:lnTo>
                <a:lnTo>
                  <a:pt x="2421" y="153966"/>
                </a:lnTo>
                <a:lnTo>
                  <a:pt x="1160" y="150757"/>
                </a:lnTo>
                <a:lnTo>
                  <a:pt x="292" y="147461"/>
                </a:lnTo>
                <a:lnTo>
                  <a:pt x="0" y="144067"/>
                </a:lnTo>
                <a:lnTo>
                  <a:pt x="0" y="96515"/>
                </a:lnTo>
                <a:lnTo>
                  <a:pt x="292" y="93121"/>
                </a:lnTo>
                <a:lnTo>
                  <a:pt x="1160" y="89717"/>
                </a:lnTo>
                <a:lnTo>
                  <a:pt x="2421" y="86705"/>
                </a:lnTo>
                <a:lnTo>
                  <a:pt x="4267" y="83781"/>
                </a:lnTo>
                <a:lnTo>
                  <a:pt x="6486" y="81319"/>
                </a:lnTo>
                <a:lnTo>
                  <a:pt x="9089" y="79151"/>
                </a:lnTo>
                <a:lnTo>
                  <a:pt x="12004" y="77454"/>
                </a:lnTo>
                <a:lnTo>
                  <a:pt x="15091" y="76041"/>
                </a:lnTo>
                <a:lnTo>
                  <a:pt x="18481" y="75187"/>
                </a:lnTo>
                <a:lnTo>
                  <a:pt x="22153" y="75001"/>
                </a:lnTo>
                <a:lnTo>
                  <a:pt x="33290" y="75001"/>
                </a:lnTo>
                <a:lnTo>
                  <a:pt x="34067" y="71234"/>
                </a:lnTo>
                <a:lnTo>
                  <a:pt x="35328" y="67643"/>
                </a:lnTo>
                <a:lnTo>
                  <a:pt x="37164" y="64337"/>
                </a:lnTo>
                <a:lnTo>
                  <a:pt x="39283" y="61325"/>
                </a:lnTo>
                <a:lnTo>
                  <a:pt x="42006" y="58774"/>
                </a:lnTo>
                <a:lnTo>
                  <a:pt x="44993" y="56420"/>
                </a:lnTo>
                <a:lnTo>
                  <a:pt x="48291" y="54526"/>
                </a:lnTo>
                <a:lnTo>
                  <a:pt x="51873" y="53212"/>
                </a:lnTo>
                <a:lnTo>
                  <a:pt x="55746" y="52358"/>
                </a:lnTo>
                <a:lnTo>
                  <a:pt x="59711" y="52074"/>
                </a:lnTo>
                <a:lnTo>
                  <a:pt x="60185" y="52074"/>
                </a:lnTo>
                <a:lnTo>
                  <a:pt x="61265" y="52074"/>
                </a:lnTo>
                <a:lnTo>
                  <a:pt x="63010" y="52074"/>
                </a:lnTo>
                <a:lnTo>
                  <a:pt x="65421" y="52074"/>
                </a:lnTo>
                <a:lnTo>
                  <a:pt x="68225" y="52074"/>
                </a:lnTo>
                <a:lnTo>
                  <a:pt x="71514" y="52074"/>
                </a:lnTo>
                <a:lnTo>
                  <a:pt x="75005" y="51985"/>
                </a:lnTo>
                <a:lnTo>
                  <a:pt x="78868" y="51985"/>
                </a:lnTo>
                <a:lnTo>
                  <a:pt x="82833" y="51985"/>
                </a:lnTo>
                <a:lnTo>
                  <a:pt x="86899" y="51985"/>
                </a:lnTo>
                <a:lnTo>
                  <a:pt x="90974" y="51985"/>
                </a:lnTo>
                <a:lnTo>
                  <a:pt x="95040" y="51985"/>
                </a:lnTo>
                <a:lnTo>
                  <a:pt x="98913" y="51799"/>
                </a:lnTo>
                <a:lnTo>
                  <a:pt x="102485" y="51799"/>
                </a:lnTo>
                <a:lnTo>
                  <a:pt x="105773" y="51799"/>
                </a:lnTo>
                <a:lnTo>
                  <a:pt x="108679" y="51799"/>
                </a:lnTo>
                <a:lnTo>
                  <a:pt x="111009" y="51799"/>
                </a:lnTo>
                <a:lnTo>
                  <a:pt x="112845" y="51799"/>
                </a:lnTo>
                <a:lnTo>
                  <a:pt x="114005" y="51799"/>
                </a:lnTo>
                <a:lnTo>
                  <a:pt x="114490" y="51701"/>
                </a:lnTo>
                <a:lnTo>
                  <a:pt x="130842" y="50288"/>
                </a:lnTo>
                <a:lnTo>
                  <a:pt x="146993" y="48208"/>
                </a:lnTo>
                <a:lnTo>
                  <a:pt x="162872" y="45471"/>
                </a:lnTo>
                <a:lnTo>
                  <a:pt x="178741" y="42175"/>
                </a:lnTo>
                <a:lnTo>
                  <a:pt x="194428" y="38300"/>
                </a:lnTo>
                <a:lnTo>
                  <a:pt x="209903" y="33679"/>
                </a:lnTo>
                <a:lnTo>
                  <a:pt x="225096" y="28587"/>
                </a:lnTo>
                <a:lnTo>
                  <a:pt x="240197" y="22829"/>
                </a:lnTo>
                <a:lnTo>
                  <a:pt x="255098" y="16511"/>
                </a:lnTo>
                <a:lnTo>
                  <a:pt x="269614" y="9614"/>
                </a:lnTo>
                <a:lnTo>
                  <a:pt x="284040" y="2168"/>
                </a:lnTo>
                <a:lnTo>
                  <a:pt x="286845" y="843"/>
                </a:lnTo>
                <a:lnTo>
                  <a:pt x="289851" y="186"/>
                </a:lnTo>
                <a:lnTo>
                  <a:pt x="292847" y="0"/>
                </a:lnTo>
                <a:lnTo>
                  <a:pt x="292847" y="0"/>
                </a:lnTo>
                <a:lnTo>
                  <a:pt x="292847" y="0"/>
                </a:lnTo>
                <a:close/>
              </a:path>
            </a:pathLst>
          </a:custGeom>
          <a:solidFill>
            <a:srgbClr val="FFFFFF"/>
          </a:solidFill>
        </p:spPr>
        <p:txBody>
          <a:bodyPr/>
          <a:lstStyle/>
          <a:p>
            <a:endParaRPr lang="zh-CN" altLang="en-US">
              <a:cs typeface="+mn-ea"/>
              <a:sym typeface="+mn-lt"/>
            </a:endParaRPr>
          </a:p>
        </p:txBody>
      </p:sp>
      <p:sp>
        <p:nvSpPr>
          <p:cNvPr id="39" name="Freeform 39">
            <a:extLst>
              <a:ext uri="{FF2B5EF4-FFF2-40B4-BE49-F238E27FC236}">
                <a16:creationId xmlns:a16="http://schemas.microsoft.com/office/drawing/2014/main" id="{FB145F5E-5178-408C-A939-9FF3EEB94E26}"/>
              </a:ext>
            </a:extLst>
          </p:cNvPr>
          <p:cNvSpPr/>
          <p:nvPr/>
        </p:nvSpPr>
        <p:spPr>
          <a:xfrm>
            <a:off x="4448611" y="5222897"/>
            <a:ext cx="389283" cy="452072"/>
          </a:xfrm>
          <a:custGeom>
            <a:avLst/>
            <a:gdLst/>
            <a:ahLst/>
            <a:cxnLst/>
            <a:rect l="l" t="t" r="r" b="b"/>
            <a:pathLst>
              <a:path w="369098" h="428631">
                <a:moveTo>
                  <a:pt x="368619" y="257546"/>
                </a:moveTo>
                <a:lnTo>
                  <a:pt x="367438" y="269163"/>
                </a:lnTo>
                <a:lnTo>
                  <a:pt x="365545" y="280902"/>
                </a:lnTo>
                <a:lnTo>
                  <a:pt x="362938" y="292275"/>
                </a:lnTo>
                <a:lnTo>
                  <a:pt x="359617" y="303316"/>
                </a:lnTo>
                <a:lnTo>
                  <a:pt x="355608" y="313991"/>
                </a:lnTo>
                <a:lnTo>
                  <a:pt x="350985" y="324555"/>
                </a:lnTo>
                <a:lnTo>
                  <a:pt x="345783" y="334520"/>
                </a:lnTo>
                <a:lnTo>
                  <a:pt x="339856" y="344251"/>
                </a:lnTo>
                <a:lnTo>
                  <a:pt x="333474" y="353518"/>
                </a:lnTo>
                <a:lnTo>
                  <a:pt x="326489" y="362332"/>
                </a:lnTo>
                <a:lnTo>
                  <a:pt x="318914" y="370889"/>
                </a:lnTo>
                <a:lnTo>
                  <a:pt x="310872" y="378760"/>
                </a:lnTo>
                <a:lnTo>
                  <a:pt x="302350" y="386386"/>
                </a:lnTo>
                <a:lnTo>
                  <a:pt x="293483" y="393192"/>
                </a:lnTo>
                <a:lnTo>
                  <a:pt x="284002" y="399644"/>
                </a:lnTo>
                <a:lnTo>
                  <a:pt x="274300" y="405519"/>
                </a:lnTo>
                <a:lnTo>
                  <a:pt x="264118" y="410673"/>
                </a:lnTo>
                <a:lnTo>
                  <a:pt x="253591" y="415361"/>
                </a:lnTo>
                <a:lnTo>
                  <a:pt x="242819" y="419242"/>
                </a:lnTo>
                <a:lnTo>
                  <a:pt x="231703" y="422523"/>
                </a:lnTo>
                <a:lnTo>
                  <a:pt x="220217" y="425216"/>
                </a:lnTo>
                <a:lnTo>
                  <a:pt x="208510" y="427101"/>
                </a:lnTo>
                <a:lnTo>
                  <a:pt x="196545" y="428276"/>
                </a:lnTo>
                <a:lnTo>
                  <a:pt x="184482" y="428631"/>
                </a:lnTo>
                <a:lnTo>
                  <a:pt x="172418" y="428276"/>
                </a:lnTo>
                <a:lnTo>
                  <a:pt x="160576" y="427101"/>
                </a:lnTo>
                <a:lnTo>
                  <a:pt x="148869" y="425216"/>
                </a:lnTo>
                <a:lnTo>
                  <a:pt x="137494" y="422523"/>
                </a:lnTo>
                <a:lnTo>
                  <a:pt x="126378" y="419242"/>
                </a:lnTo>
                <a:lnTo>
                  <a:pt x="115495" y="415361"/>
                </a:lnTo>
                <a:lnTo>
                  <a:pt x="104956" y="410673"/>
                </a:lnTo>
                <a:lnTo>
                  <a:pt x="94786" y="405519"/>
                </a:lnTo>
                <a:lnTo>
                  <a:pt x="85084" y="399644"/>
                </a:lnTo>
                <a:lnTo>
                  <a:pt x="75615" y="393192"/>
                </a:lnTo>
                <a:lnTo>
                  <a:pt x="66737" y="386386"/>
                </a:lnTo>
                <a:lnTo>
                  <a:pt x="58215" y="378760"/>
                </a:lnTo>
                <a:lnTo>
                  <a:pt x="50172" y="370889"/>
                </a:lnTo>
                <a:lnTo>
                  <a:pt x="42720" y="362332"/>
                </a:lnTo>
                <a:lnTo>
                  <a:pt x="35613" y="353518"/>
                </a:lnTo>
                <a:lnTo>
                  <a:pt x="29218" y="344251"/>
                </a:lnTo>
                <a:lnTo>
                  <a:pt x="23315" y="334520"/>
                </a:lnTo>
                <a:lnTo>
                  <a:pt x="18101" y="324555"/>
                </a:lnTo>
                <a:lnTo>
                  <a:pt x="13490" y="313991"/>
                </a:lnTo>
                <a:lnTo>
                  <a:pt x="9457" y="303316"/>
                </a:lnTo>
                <a:lnTo>
                  <a:pt x="6149" y="292275"/>
                </a:lnTo>
                <a:lnTo>
                  <a:pt x="3554" y="280902"/>
                </a:lnTo>
                <a:lnTo>
                  <a:pt x="1537" y="269163"/>
                </a:lnTo>
                <a:lnTo>
                  <a:pt x="357" y="257546"/>
                </a:lnTo>
                <a:lnTo>
                  <a:pt x="0" y="245341"/>
                </a:lnTo>
                <a:lnTo>
                  <a:pt x="357" y="233259"/>
                </a:lnTo>
                <a:lnTo>
                  <a:pt x="1537" y="221287"/>
                </a:lnTo>
                <a:lnTo>
                  <a:pt x="3554" y="209560"/>
                </a:lnTo>
                <a:lnTo>
                  <a:pt x="6272" y="198175"/>
                </a:lnTo>
                <a:lnTo>
                  <a:pt x="9702" y="186913"/>
                </a:lnTo>
                <a:lnTo>
                  <a:pt x="13724" y="176006"/>
                </a:lnTo>
                <a:lnTo>
                  <a:pt x="18446" y="165430"/>
                </a:lnTo>
                <a:lnTo>
                  <a:pt x="23783" y="155355"/>
                </a:lnTo>
                <a:lnTo>
                  <a:pt x="29821" y="145611"/>
                </a:lnTo>
                <a:lnTo>
                  <a:pt x="36449" y="136222"/>
                </a:lnTo>
                <a:lnTo>
                  <a:pt x="43667" y="127298"/>
                </a:lnTo>
                <a:lnTo>
                  <a:pt x="51230" y="118729"/>
                </a:lnTo>
                <a:lnTo>
                  <a:pt x="59518" y="110882"/>
                </a:lnTo>
                <a:lnTo>
                  <a:pt x="68151" y="103366"/>
                </a:lnTo>
                <a:lnTo>
                  <a:pt x="77152" y="96327"/>
                </a:lnTo>
                <a:lnTo>
                  <a:pt x="86732" y="90109"/>
                </a:lnTo>
                <a:lnTo>
                  <a:pt x="96680" y="84245"/>
                </a:lnTo>
                <a:lnTo>
                  <a:pt x="107096" y="79079"/>
                </a:lnTo>
                <a:lnTo>
                  <a:pt x="117856" y="74623"/>
                </a:lnTo>
                <a:lnTo>
                  <a:pt x="128874" y="70755"/>
                </a:lnTo>
                <a:lnTo>
                  <a:pt x="140224" y="67585"/>
                </a:lnTo>
                <a:lnTo>
                  <a:pt x="151710" y="65124"/>
                </a:lnTo>
                <a:lnTo>
                  <a:pt x="163650" y="63361"/>
                </a:lnTo>
                <a:lnTo>
                  <a:pt x="175726" y="62419"/>
                </a:lnTo>
                <a:lnTo>
                  <a:pt x="175726" y="51157"/>
                </a:lnTo>
                <a:lnTo>
                  <a:pt x="161769" y="51157"/>
                </a:lnTo>
                <a:lnTo>
                  <a:pt x="159395" y="50802"/>
                </a:lnTo>
                <a:lnTo>
                  <a:pt x="157268" y="49981"/>
                </a:lnTo>
                <a:lnTo>
                  <a:pt x="155608" y="48574"/>
                </a:lnTo>
                <a:lnTo>
                  <a:pt x="154071" y="46811"/>
                </a:lnTo>
                <a:lnTo>
                  <a:pt x="153358" y="44705"/>
                </a:lnTo>
                <a:lnTo>
                  <a:pt x="152890" y="42355"/>
                </a:lnTo>
                <a:lnTo>
                  <a:pt x="152890" y="8679"/>
                </a:lnTo>
                <a:lnTo>
                  <a:pt x="153358" y="6329"/>
                </a:lnTo>
                <a:lnTo>
                  <a:pt x="154071" y="4333"/>
                </a:lnTo>
                <a:lnTo>
                  <a:pt x="155608" y="2583"/>
                </a:lnTo>
                <a:lnTo>
                  <a:pt x="157268" y="1285"/>
                </a:lnTo>
                <a:lnTo>
                  <a:pt x="159395" y="355"/>
                </a:lnTo>
                <a:lnTo>
                  <a:pt x="161769" y="0"/>
                </a:lnTo>
                <a:lnTo>
                  <a:pt x="207330" y="0"/>
                </a:lnTo>
                <a:lnTo>
                  <a:pt x="209691" y="355"/>
                </a:lnTo>
                <a:lnTo>
                  <a:pt x="211818" y="1285"/>
                </a:lnTo>
                <a:lnTo>
                  <a:pt x="213478" y="2583"/>
                </a:lnTo>
                <a:lnTo>
                  <a:pt x="214892" y="4333"/>
                </a:lnTo>
                <a:lnTo>
                  <a:pt x="215729" y="6329"/>
                </a:lnTo>
                <a:lnTo>
                  <a:pt x="216085" y="8679"/>
                </a:lnTo>
                <a:lnTo>
                  <a:pt x="216085" y="42355"/>
                </a:lnTo>
                <a:lnTo>
                  <a:pt x="215729" y="44705"/>
                </a:lnTo>
                <a:lnTo>
                  <a:pt x="214892" y="46811"/>
                </a:lnTo>
                <a:lnTo>
                  <a:pt x="213478" y="48574"/>
                </a:lnTo>
                <a:lnTo>
                  <a:pt x="211818" y="49981"/>
                </a:lnTo>
                <a:lnTo>
                  <a:pt x="209691" y="50802"/>
                </a:lnTo>
                <a:lnTo>
                  <a:pt x="207330" y="51157"/>
                </a:lnTo>
                <a:lnTo>
                  <a:pt x="193360" y="51157"/>
                </a:lnTo>
                <a:lnTo>
                  <a:pt x="193360" y="62419"/>
                </a:lnTo>
                <a:lnTo>
                  <a:pt x="205313" y="63361"/>
                </a:lnTo>
                <a:lnTo>
                  <a:pt x="217266" y="65124"/>
                </a:lnTo>
                <a:lnTo>
                  <a:pt x="228862" y="67585"/>
                </a:lnTo>
                <a:lnTo>
                  <a:pt x="240224" y="70755"/>
                </a:lnTo>
                <a:lnTo>
                  <a:pt x="251218" y="74623"/>
                </a:lnTo>
                <a:lnTo>
                  <a:pt x="262003" y="79079"/>
                </a:lnTo>
                <a:lnTo>
                  <a:pt x="272283" y="84245"/>
                </a:lnTo>
                <a:lnTo>
                  <a:pt x="282342" y="90109"/>
                </a:lnTo>
                <a:lnTo>
                  <a:pt x="291811" y="96327"/>
                </a:lnTo>
                <a:lnTo>
                  <a:pt x="300923" y="103366"/>
                </a:lnTo>
                <a:lnTo>
                  <a:pt x="309568" y="110882"/>
                </a:lnTo>
                <a:lnTo>
                  <a:pt x="317856" y="118729"/>
                </a:lnTo>
                <a:lnTo>
                  <a:pt x="325419" y="127298"/>
                </a:lnTo>
                <a:lnTo>
                  <a:pt x="332650" y="136222"/>
                </a:lnTo>
                <a:lnTo>
                  <a:pt x="339155" y="145611"/>
                </a:lnTo>
                <a:lnTo>
                  <a:pt x="345181" y="155355"/>
                </a:lnTo>
                <a:lnTo>
                  <a:pt x="350628" y="165430"/>
                </a:lnTo>
                <a:lnTo>
                  <a:pt x="355240" y="176006"/>
                </a:lnTo>
                <a:lnTo>
                  <a:pt x="359384" y="186913"/>
                </a:lnTo>
                <a:lnTo>
                  <a:pt x="362815" y="198175"/>
                </a:lnTo>
                <a:lnTo>
                  <a:pt x="365545" y="209560"/>
                </a:lnTo>
                <a:lnTo>
                  <a:pt x="367438" y="221287"/>
                </a:lnTo>
                <a:lnTo>
                  <a:pt x="368619" y="233259"/>
                </a:lnTo>
                <a:lnTo>
                  <a:pt x="369098" y="245341"/>
                </a:lnTo>
                <a:lnTo>
                  <a:pt x="368619" y="257546"/>
                </a:lnTo>
                <a:close/>
                <a:moveTo>
                  <a:pt x="198562" y="33786"/>
                </a:moveTo>
                <a:lnTo>
                  <a:pt x="198562" y="17370"/>
                </a:lnTo>
                <a:lnTo>
                  <a:pt x="170512" y="17370"/>
                </a:lnTo>
                <a:lnTo>
                  <a:pt x="170512" y="33786"/>
                </a:lnTo>
                <a:lnTo>
                  <a:pt x="198562" y="33786"/>
                </a:lnTo>
                <a:close/>
                <a:moveTo>
                  <a:pt x="350161" y="233724"/>
                </a:moveTo>
                <a:lnTo>
                  <a:pt x="348980" y="222107"/>
                </a:lnTo>
                <a:lnTo>
                  <a:pt x="346964" y="210735"/>
                </a:lnTo>
                <a:lnTo>
                  <a:pt x="344123" y="199816"/>
                </a:lnTo>
                <a:lnTo>
                  <a:pt x="340569" y="189019"/>
                </a:lnTo>
                <a:lnTo>
                  <a:pt x="336425" y="178822"/>
                </a:lnTo>
                <a:lnTo>
                  <a:pt x="331568" y="168723"/>
                </a:lnTo>
                <a:lnTo>
                  <a:pt x="325899" y="159101"/>
                </a:lnTo>
                <a:lnTo>
                  <a:pt x="319750" y="149834"/>
                </a:lnTo>
                <a:lnTo>
                  <a:pt x="313122" y="141143"/>
                </a:lnTo>
                <a:lnTo>
                  <a:pt x="305780" y="132819"/>
                </a:lnTo>
                <a:lnTo>
                  <a:pt x="297849" y="124960"/>
                </a:lnTo>
                <a:lnTo>
                  <a:pt x="289684" y="117676"/>
                </a:lnTo>
                <a:lnTo>
                  <a:pt x="280694" y="111115"/>
                </a:lnTo>
                <a:lnTo>
                  <a:pt x="271459" y="105006"/>
                </a:lnTo>
                <a:lnTo>
                  <a:pt x="261880" y="99498"/>
                </a:lnTo>
                <a:lnTo>
                  <a:pt x="251821" y="94564"/>
                </a:lnTo>
                <a:lnTo>
                  <a:pt x="241282" y="90341"/>
                </a:lnTo>
                <a:lnTo>
                  <a:pt x="230522" y="86938"/>
                </a:lnTo>
                <a:lnTo>
                  <a:pt x="219381" y="84123"/>
                </a:lnTo>
                <a:lnTo>
                  <a:pt x="208031" y="82250"/>
                </a:lnTo>
                <a:lnTo>
                  <a:pt x="196324" y="80952"/>
                </a:lnTo>
                <a:lnTo>
                  <a:pt x="184482" y="80487"/>
                </a:lnTo>
                <a:lnTo>
                  <a:pt x="172775" y="80952"/>
                </a:lnTo>
                <a:lnTo>
                  <a:pt x="161056" y="82250"/>
                </a:lnTo>
                <a:lnTo>
                  <a:pt x="149693" y="84123"/>
                </a:lnTo>
                <a:lnTo>
                  <a:pt x="138687" y="86938"/>
                </a:lnTo>
                <a:lnTo>
                  <a:pt x="127792" y="90341"/>
                </a:lnTo>
                <a:lnTo>
                  <a:pt x="117376" y="94564"/>
                </a:lnTo>
                <a:lnTo>
                  <a:pt x="107317" y="99498"/>
                </a:lnTo>
                <a:lnTo>
                  <a:pt x="97615" y="105006"/>
                </a:lnTo>
                <a:lnTo>
                  <a:pt x="88269" y="111115"/>
                </a:lnTo>
                <a:lnTo>
                  <a:pt x="79526" y="117676"/>
                </a:lnTo>
                <a:lnTo>
                  <a:pt x="71114" y="124960"/>
                </a:lnTo>
                <a:lnTo>
                  <a:pt x="63318" y="132819"/>
                </a:lnTo>
                <a:lnTo>
                  <a:pt x="55977" y="141143"/>
                </a:lnTo>
                <a:lnTo>
                  <a:pt x="49225" y="149834"/>
                </a:lnTo>
                <a:lnTo>
                  <a:pt x="43077" y="159101"/>
                </a:lnTo>
                <a:lnTo>
                  <a:pt x="37506" y="168723"/>
                </a:lnTo>
                <a:lnTo>
                  <a:pt x="32661" y="178822"/>
                </a:lnTo>
                <a:lnTo>
                  <a:pt x="28394" y="189019"/>
                </a:lnTo>
                <a:lnTo>
                  <a:pt x="24840" y="199816"/>
                </a:lnTo>
                <a:lnTo>
                  <a:pt x="22123" y="210735"/>
                </a:lnTo>
                <a:lnTo>
                  <a:pt x="19995" y="222107"/>
                </a:lnTo>
                <a:lnTo>
                  <a:pt x="18802" y="233724"/>
                </a:lnTo>
                <a:lnTo>
                  <a:pt x="18446" y="245341"/>
                </a:lnTo>
                <a:lnTo>
                  <a:pt x="18802" y="257191"/>
                </a:lnTo>
                <a:lnTo>
                  <a:pt x="19995" y="268686"/>
                </a:lnTo>
                <a:lnTo>
                  <a:pt x="22123" y="279960"/>
                </a:lnTo>
                <a:lnTo>
                  <a:pt x="24840" y="291099"/>
                </a:lnTo>
                <a:lnTo>
                  <a:pt x="28394" y="301786"/>
                </a:lnTo>
                <a:lnTo>
                  <a:pt x="32661" y="312106"/>
                </a:lnTo>
                <a:lnTo>
                  <a:pt x="37506" y="322205"/>
                </a:lnTo>
                <a:lnTo>
                  <a:pt x="43077" y="331826"/>
                </a:lnTo>
                <a:lnTo>
                  <a:pt x="49225" y="340848"/>
                </a:lnTo>
                <a:lnTo>
                  <a:pt x="55977" y="349772"/>
                </a:lnTo>
                <a:lnTo>
                  <a:pt x="63318" y="357986"/>
                </a:lnTo>
                <a:lnTo>
                  <a:pt x="71114" y="365735"/>
                </a:lnTo>
                <a:lnTo>
                  <a:pt x="79526" y="373006"/>
                </a:lnTo>
                <a:lnTo>
                  <a:pt x="88269" y="379813"/>
                </a:lnTo>
                <a:lnTo>
                  <a:pt x="97615" y="385909"/>
                </a:lnTo>
                <a:lnTo>
                  <a:pt x="107317" y="391430"/>
                </a:lnTo>
                <a:lnTo>
                  <a:pt x="117376" y="396240"/>
                </a:lnTo>
                <a:lnTo>
                  <a:pt x="127792" y="400341"/>
                </a:lnTo>
                <a:lnTo>
                  <a:pt x="138687" y="403867"/>
                </a:lnTo>
                <a:lnTo>
                  <a:pt x="149693" y="406670"/>
                </a:lnTo>
                <a:lnTo>
                  <a:pt x="161056" y="408678"/>
                </a:lnTo>
                <a:lnTo>
                  <a:pt x="172775" y="409853"/>
                </a:lnTo>
                <a:lnTo>
                  <a:pt x="184482" y="410318"/>
                </a:lnTo>
                <a:lnTo>
                  <a:pt x="196324" y="409853"/>
                </a:lnTo>
                <a:lnTo>
                  <a:pt x="208031" y="408678"/>
                </a:lnTo>
                <a:lnTo>
                  <a:pt x="219381" y="406670"/>
                </a:lnTo>
                <a:lnTo>
                  <a:pt x="230522" y="403867"/>
                </a:lnTo>
                <a:lnTo>
                  <a:pt x="241282" y="400341"/>
                </a:lnTo>
                <a:lnTo>
                  <a:pt x="251821" y="396240"/>
                </a:lnTo>
                <a:lnTo>
                  <a:pt x="261880" y="391430"/>
                </a:lnTo>
                <a:lnTo>
                  <a:pt x="271459" y="385909"/>
                </a:lnTo>
                <a:lnTo>
                  <a:pt x="280694" y="379813"/>
                </a:lnTo>
                <a:lnTo>
                  <a:pt x="289684" y="373006"/>
                </a:lnTo>
                <a:lnTo>
                  <a:pt x="297849" y="365735"/>
                </a:lnTo>
                <a:lnTo>
                  <a:pt x="305780" y="357986"/>
                </a:lnTo>
                <a:lnTo>
                  <a:pt x="313122" y="349772"/>
                </a:lnTo>
                <a:lnTo>
                  <a:pt x="319750" y="340848"/>
                </a:lnTo>
                <a:lnTo>
                  <a:pt x="325899" y="331826"/>
                </a:lnTo>
                <a:lnTo>
                  <a:pt x="331568" y="322205"/>
                </a:lnTo>
                <a:lnTo>
                  <a:pt x="336425" y="312106"/>
                </a:lnTo>
                <a:lnTo>
                  <a:pt x="340569" y="301786"/>
                </a:lnTo>
                <a:lnTo>
                  <a:pt x="344123" y="291099"/>
                </a:lnTo>
                <a:lnTo>
                  <a:pt x="346964" y="279960"/>
                </a:lnTo>
                <a:lnTo>
                  <a:pt x="348980" y="268686"/>
                </a:lnTo>
                <a:lnTo>
                  <a:pt x="350161" y="257191"/>
                </a:lnTo>
                <a:lnTo>
                  <a:pt x="350628" y="245341"/>
                </a:lnTo>
                <a:lnTo>
                  <a:pt x="350161" y="233724"/>
                </a:lnTo>
                <a:close/>
                <a:moveTo>
                  <a:pt x="317758" y="265013"/>
                </a:moveTo>
                <a:lnTo>
                  <a:pt x="315753" y="275039"/>
                </a:lnTo>
                <a:lnTo>
                  <a:pt x="313036" y="284832"/>
                </a:lnTo>
                <a:lnTo>
                  <a:pt x="309617" y="294258"/>
                </a:lnTo>
                <a:lnTo>
                  <a:pt x="305596" y="303451"/>
                </a:lnTo>
                <a:lnTo>
                  <a:pt x="300886" y="312191"/>
                </a:lnTo>
                <a:lnTo>
                  <a:pt x="295574" y="320564"/>
                </a:lnTo>
                <a:lnTo>
                  <a:pt x="289671" y="328582"/>
                </a:lnTo>
                <a:lnTo>
                  <a:pt x="283301" y="336013"/>
                </a:lnTo>
                <a:lnTo>
                  <a:pt x="276218" y="342966"/>
                </a:lnTo>
                <a:lnTo>
                  <a:pt x="268791" y="349332"/>
                </a:lnTo>
                <a:lnTo>
                  <a:pt x="260896" y="355232"/>
                </a:lnTo>
                <a:lnTo>
                  <a:pt x="252509" y="360532"/>
                </a:lnTo>
                <a:lnTo>
                  <a:pt x="243778" y="365258"/>
                </a:lnTo>
                <a:lnTo>
                  <a:pt x="234691" y="369383"/>
                </a:lnTo>
                <a:lnTo>
                  <a:pt x="225247" y="372798"/>
                </a:lnTo>
                <a:lnTo>
                  <a:pt x="215458" y="375516"/>
                </a:lnTo>
                <a:lnTo>
                  <a:pt x="205313" y="377523"/>
                </a:lnTo>
                <a:lnTo>
                  <a:pt x="195168" y="378699"/>
                </a:lnTo>
                <a:lnTo>
                  <a:pt x="184531" y="379054"/>
                </a:lnTo>
                <a:lnTo>
                  <a:pt x="174164" y="378699"/>
                </a:lnTo>
                <a:lnTo>
                  <a:pt x="163773" y="377523"/>
                </a:lnTo>
                <a:lnTo>
                  <a:pt x="153751" y="375516"/>
                </a:lnTo>
                <a:lnTo>
                  <a:pt x="143963" y="372798"/>
                </a:lnTo>
                <a:lnTo>
                  <a:pt x="134518" y="369383"/>
                </a:lnTo>
                <a:lnTo>
                  <a:pt x="125431" y="365258"/>
                </a:lnTo>
                <a:lnTo>
                  <a:pt x="116565" y="360532"/>
                </a:lnTo>
                <a:lnTo>
                  <a:pt x="108325" y="355232"/>
                </a:lnTo>
                <a:lnTo>
                  <a:pt x="100406" y="349332"/>
                </a:lnTo>
                <a:lnTo>
                  <a:pt x="92979" y="342966"/>
                </a:lnTo>
                <a:lnTo>
                  <a:pt x="85896" y="336013"/>
                </a:lnTo>
                <a:lnTo>
                  <a:pt x="79526" y="328582"/>
                </a:lnTo>
                <a:lnTo>
                  <a:pt x="73635" y="320564"/>
                </a:lnTo>
                <a:lnTo>
                  <a:pt x="68323" y="312191"/>
                </a:lnTo>
                <a:lnTo>
                  <a:pt x="63601" y="303451"/>
                </a:lnTo>
                <a:lnTo>
                  <a:pt x="59469" y="294258"/>
                </a:lnTo>
                <a:lnTo>
                  <a:pt x="56161" y="284832"/>
                </a:lnTo>
                <a:lnTo>
                  <a:pt x="53320" y="275039"/>
                </a:lnTo>
                <a:lnTo>
                  <a:pt x="51439" y="265013"/>
                </a:lnTo>
                <a:lnTo>
                  <a:pt x="50271" y="254755"/>
                </a:lnTo>
                <a:lnTo>
                  <a:pt x="49791" y="244142"/>
                </a:lnTo>
                <a:lnTo>
                  <a:pt x="50271" y="233761"/>
                </a:lnTo>
                <a:lnTo>
                  <a:pt x="51439" y="223380"/>
                </a:lnTo>
                <a:lnTo>
                  <a:pt x="53320" y="213355"/>
                </a:lnTo>
                <a:lnTo>
                  <a:pt x="56161" y="203451"/>
                </a:lnTo>
                <a:lnTo>
                  <a:pt x="59469" y="194136"/>
                </a:lnTo>
                <a:lnTo>
                  <a:pt x="63601" y="184942"/>
                </a:lnTo>
                <a:lnTo>
                  <a:pt x="68323" y="176202"/>
                </a:lnTo>
                <a:lnTo>
                  <a:pt x="73635" y="167829"/>
                </a:lnTo>
                <a:lnTo>
                  <a:pt x="79526" y="159933"/>
                </a:lnTo>
                <a:lnTo>
                  <a:pt x="85896" y="152503"/>
                </a:lnTo>
                <a:lnTo>
                  <a:pt x="92979" y="145427"/>
                </a:lnTo>
                <a:lnTo>
                  <a:pt x="100406" y="139062"/>
                </a:lnTo>
                <a:lnTo>
                  <a:pt x="108325" y="133161"/>
                </a:lnTo>
                <a:lnTo>
                  <a:pt x="116565" y="127739"/>
                </a:lnTo>
                <a:lnTo>
                  <a:pt x="125431" y="123013"/>
                </a:lnTo>
                <a:lnTo>
                  <a:pt x="134518" y="119010"/>
                </a:lnTo>
                <a:lnTo>
                  <a:pt x="143963" y="115595"/>
                </a:lnTo>
                <a:lnTo>
                  <a:pt x="153751" y="112988"/>
                </a:lnTo>
                <a:lnTo>
                  <a:pt x="163773" y="110992"/>
                </a:lnTo>
                <a:lnTo>
                  <a:pt x="174164" y="109695"/>
                </a:lnTo>
                <a:lnTo>
                  <a:pt x="184531" y="109340"/>
                </a:lnTo>
                <a:lnTo>
                  <a:pt x="195168" y="109695"/>
                </a:lnTo>
                <a:lnTo>
                  <a:pt x="205313" y="110992"/>
                </a:lnTo>
                <a:lnTo>
                  <a:pt x="215458" y="112988"/>
                </a:lnTo>
                <a:lnTo>
                  <a:pt x="225247" y="115595"/>
                </a:lnTo>
                <a:lnTo>
                  <a:pt x="234691" y="119010"/>
                </a:lnTo>
                <a:lnTo>
                  <a:pt x="243778" y="123013"/>
                </a:lnTo>
                <a:lnTo>
                  <a:pt x="252509" y="127739"/>
                </a:lnTo>
                <a:lnTo>
                  <a:pt x="260896" y="133161"/>
                </a:lnTo>
                <a:lnTo>
                  <a:pt x="268791" y="139062"/>
                </a:lnTo>
                <a:lnTo>
                  <a:pt x="276218" y="145427"/>
                </a:lnTo>
                <a:lnTo>
                  <a:pt x="283301" y="152503"/>
                </a:lnTo>
                <a:lnTo>
                  <a:pt x="289671" y="159933"/>
                </a:lnTo>
                <a:lnTo>
                  <a:pt x="295574" y="167829"/>
                </a:lnTo>
                <a:lnTo>
                  <a:pt x="300886" y="176202"/>
                </a:lnTo>
                <a:lnTo>
                  <a:pt x="305596" y="184942"/>
                </a:lnTo>
                <a:lnTo>
                  <a:pt x="309617" y="194136"/>
                </a:lnTo>
                <a:lnTo>
                  <a:pt x="313036" y="203451"/>
                </a:lnTo>
                <a:lnTo>
                  <a:pt x="315753" y="213355"/>
                </a:lnTo>
                <a:lnTo>
                  <a:pt x="317758" y="223380"/>
                </a:lnTo>
                <a:lnTo>
                  <a:pt x="318938" y="233761"/>
                </a:lnTo>
                <a:lnTo>
                  <a:pt x="319295" y="244142"/>
                </a:lnTo>
                <a:lnTo>
                  <a:pt x="318938" y="254755"/>
                </a:lnTo>
                <a:lnTo>
                  <a:pt x="317758" y="265013"/>
                </a:lnTo>
                <a:close/>
                <a:moveTo>
                  <a:pt x="281776" y="241779"/>
                </a:moveTo>
                <a:lnTo>
                  <a:pt x="282711" y="239771"/>
                </a:lnTo>
                <a:lnTo>
                  <a:pt x="284138" y="238009"/>
                </a:lnTo>
                <a:lnTo>
                  <a:pt x="285896" y="236699"/>
                </a:lnTo>
                <a:lnTo>
                  <a:pt x="287900" y="235769"/>
                </a:lnTo>
                <a:lnTo>
                  <a:pt x="290262" y="235414"/>
                </a:lnTo>
                <a:lnTo>
                  <a:pt x="301599" y="235414"/>
                </a:lnTo>
                <a:lnTo>
                  <a:pt x="300530" y="225975"/>
                </a:lnTo>
                <a:lnTo>
                  <a:pt x="298525" y="216660"/>
                </a:lnTo>
                <a:lnTo>
                  <a:pt x="296053" y="207699"/>
                </a:lnTo>
                <a:lnTo>
                  <a:pt x="292746" y="199081"/>
                </a:lnTo>
                <a:lnTo>
                  <a:pt x="288847" y="190720"/>
                </a:lnTo>
                <a:lnTo>
                  <a:pt x="284482" y="182702"/>
                </a:lnTo>
                <a:lnTo>
                  <a:pt x="279292" y="175149"/>
                </a:lnTo>
                <a:lnTo>
                  <a:pt x="273746" y="167951"/>
                </a:lnTo>
                <a:lnTo>
                  <a:pt x="267500" y="161231"/>
                </a:lnTo>
                <a:lnTo>
                  <a:pt x="260773" y="155098"/>
                </a:lnTo>
                <a:lnTo>
                  <a:pt x="253690" y="149320"/>
                </a:lnTo>
                <a:lnTo>
                  <a:pt x="246139" y="144240"/>
                </a:lnTo>
                <a:lnTo>
                  <a:pt x="238109" y="139772"/>
                </a:lnTo>
                <a:lnTo>
                  <a:pt x="229846" y="135879"/>
                </a:lnTo>
                <a:lnTo>
                  <a:pt x="221004" y="132574"/>
                </a:lnTo>
                <a:lnTo>
                  <a:pt x="212027" y="130101"/>
                </a:lnTo>
                <a:lnTo>
                  <a:pt x="202829" y="128326"/>
                </a:lnTo>
                <a:lnTo>
                  <a:pt x="193385" y="127151"/>
                </a:lnTo>
                <a:lnTo>
                  <a:pt x="193385" y="138352"/>
                </a:lnTo>
                <a:lnTo>
                  <a:pt x="192930" y="140702"/>
                </a:lnTo>
                <a:lnTo>
                  <a:pt x="192204" y="142832"/>
                </a:lnTo>
                <a:lnTo>
                  <a:pt x="190679" y="144595"/>
                </a:lnTo>
                <a:lnTo>
                  <a:pt x="189032" y="145905"/>
                </a:lnTo>
                <a:lnTo>
                  <a:pt x="186892" y="146847"/>
                </a:lnTo>
                <a:lnTo>
                  <a:pt x="184531" y="147080"/>
                </a:lnTo>
                <a:lnTo>
                  <a:pt x="182170" y="146847"/>
                </a:lnTo>
                <a:lnTo>
                  <a:pt x="180178" y="145905"/>
                </a:lnTo>
                <a:lnTo>
                  <a:pt x="178407" y="144595"/>
                </a:lnTo>
                <a:lnTo>
                  <a:pt x="176993" y="142832"/>
                </a:lnTo>
                <a:lnTo>
                  <a:pt x="176169" y="140702"/>
                </a:lnTo>
                <a:lnTo>
                  <a:pt x="175812" y="138352"/>
                </a:lnTo>
                <a:lnTo>
                  <a:pt x="175812" y="127151"/>
                </a:lnTo>
                <a:lnTo>
                  <a:pt x="166368" y="128326"/>
                </a:lnTo>
                <a:lnTo>
                  <a:pt x="157170" y="130101"/>
                </a:lnTo>
                <a:lnTo>
                  <a:pt x="148082" y="132574"/>
                </a:lnTo>
                <a:lnTo>
                  <a:pt x="139351" y="135879"/>
                </a:lnTo>
                <a:lnTo>
                  <a:pt x="131087" y="139772"/>
                </a:lnTo>
                <a:lnTo>
                  <a:pt x="123180" y="144240"/>
                </a:lnTo>
                <a:lnTo>
                  <a:pt x="115642" y="149320"/>
                </a:lnTo>
                <a:lnTo>
                  <a:pt x="108436" y="155098"/>
                </a:lnTo>
                <a:lnTo>
                  <a:pt x="101722" y="161231"/>
                </a:lnTo>
                <a:lnTo>
                  <a:pt x="95573" y="167951"/>
                </a:lnTo>
                <a:lnTo>
                  <a:pt x="89794" y="175149"/>
                </a:lnTo>
                <a:lnTo>
                  <a:pt x="84715" y="182702"/>
                </a:lnTo>
                <a:lnTo>
                  <a:pt x="80362" y="190720"/>
                </a:lnTo>
                <a:lnTo>
                  <a:pt x="76341" y="199081"/>
                </a:lnTo>
                <a:lnTo>
                  <a:pt x="73156" y="207699"/>
                </a:lnTo>
                <a:lnTo>
                  <a:pt x="70684" y="216660"/>
                </a:lnTo>
                <a:lnTo>
                  <a:pt x="68802" y="225975"/>
                </a:lnTo>
                <a:lnTo>
                  <a:pt x="67610" y="235414"/>
                </a:lnTo>
                <a:lnTo>
                  <a:pt x="78825" y="235414"/>
                </a:lnTo>
                <a:lnTo>
                  <a:pt x="81186" y="235769"/>
                </a:lnTo>
                <a:lnTo>
                  <a:pt x="83301" y="236699"/>
                </a:lnTo>
                <a:lnTo>
                  <a:pt x="84961" y="238009"/>
                </a:lnTo>
                <a:lnTo>
                  <a:pt x="86486" y="239771"/>
                </a:lnTo>
                <a:lnTo>
                  <a:pt x="87322" y="241779"/>
                </a:lnTo>
                <a:lnTo>
                  <a:pt x="87679" y="244142"/>
                </a:lnTo>
                <a:lnTo>
                  <a:pt x="87322" y="246492"/>
                </a:lnTo>
                <a:lnTo>
                  <a:pt x="86486" y="248622"/>
                </a:lnTo>
                <a:lnTo>
                  <a:pt x="84961" y="250385"/>
                </a:lnTo>
                <a:lnTo>
                  <a:pt x="83301" y="251805"/>
                </a:lnTo>
                <a:lnTo>
                  <a:pt x="81186" y="252625"/>
                </a:lnTo>
                <a:lnTo>
                  <a:pt x="78825" y="252980"/>
                </a:lnTo>
                <a:lnTo>
                  <a:pt x="67610" y="252980"/>
                </a:lnTo>
                <a:lnTo>
                  <a:pt x="68802" y="262528"/>
                </a:lnTo>
                <a:lnTo>
                  <a:pt x="70684" y="271746"/>
                </a:lnTo>
                <a:lnTo>
                  <a:pt x="73156" y="280694"/>
                </a:lnTo>
                <a:lnTo>
                  <a:pt x="76341" y="289435"/>
                </a:lnTo>
                <a:lnTo>
                  <a:pt x="80362" y="297795"/>
                </a:lnTo>
                <a:lnTo>
                  <a:pt x="84715" y="305814"/>
                </a:lnTo>
                <a:lnTo>
                  <a:pt x="89794" y="313366"/>
                </a:lnTo>
                <a:lnTo>
                  <a:pt x="95573" y="320442"/>
                </a:lnTo>
                <a:lnTo>
                  <a:pt x="101722" y="327162"/>
                </a:lnTo>
                <a:lnTo>
                  <a:pt x="108436" y="333418"/>
                </a:lnTo>
                <a:lnTo>
                  <a:pt x="115642" y="338951"/>
                </a:lnTo>
                <a:lnTo>
                  <a:pt x="123180" y="344153"/>
                </a:lnTo>
                <a:lnTo>
                  <a:pt x="131087" y="348499"/>
                </a:lnTo>
                <a:lnTo>
                  <a:pt x="139351" y="352514"/>
                </a:lnTo>
                <a:lnTo>
                  <a:pt x="148082" y="355709"/>
                </a:lnTo>
                <a:lnTo>
                  <a:pt x="157170" y="358415"/>
                </a:lnTo>
                <a:lnTo>
                  <a:pt x="166368" y="360190"/>
                </a:lnTo>
                <a:lnTo>
                  <a:pt x="175812" y="361242"/>
                </a:lnTo>
                <a:lnTo>
                  <a:pt x="175812" y="350042"/>
                </a:lnTo>
                <a:lnTo>
                  <a:pt x="176169" y="347679"/>
                </a:lnTo>
                <a:lnTo>
                  <a:pt x="176993" y="345561"/>
                </a:lnTo>
                <a:lnTo>
                  <a:pt x="178407" y="343909"/>
                </a:lnTo>
                <a:lnTo>
                  <a:pt x="180178" y="342378"/>
                </a:lnTo>
                <a:lnTo>
                  <a:pt x="182170" y="341669"/>
                </a:lnTo>
                <a:lnTo>
                  <a:pt x="184531" y="341191"/>
                </a:lnTo>
                <a:lnTo>
                  <a:pt x="186892" y="341669"/>
                </a:lnTo>
                <a:lnTo>
                  <a:pt x="189032" y="342378"/>
                </a:lnTo>
                <a:lnTo>
                  <a:pt x="190679" y="343909"/>
                </a:lnTo>
                <a:lnTo>
                  <a:pt x="192204" y="345561"/>
                </a:lnTo>
                <a:lnTo>
                  <a:pt x="192930" y="347679"/>
                </a:lnTo>
                <a:lnTo>
                  <a:pt x="193385" y="350042"/>
                </a:lnTo>
                <a:lnTo>
                  <a:pt x="193385" y="361242"/>
                </a:lnTo>
                <a:lnTo>
                  <a:pt x="202829" y="360190"/>
                </a:lnTo>
                <a:lnTo>
                  <a:pt x="212027" y="358415"/>
                </a:lnTo>
                <a:lnTo>
                  <a:pt x="221004" y="355709"/>
                </a:lnTo>
                <a:lnTo>
                  <a:pt x="229846" y="352514"/>
                </a:lnTo>
                <a:lnTo>
                  <a:pt x="238109" y="348499"/>
                </a:lnTo>
                <a:lnTo>
                  <a:pt x="246139" y="344153"/>
                </a:lnTo>
                <a:lnTo>
                  <a:pt x="253690" y="338951"/>
                </a:lnTo>
                <a:lnTo>
                  <a:pt x="260773" y="333418"/>
                </a:lnTo>
                <a:lnTo>
                  <a:pt x="267500" y="327162"/>
                </a:lnTo>
                <a:lnTo>
                  <a:pt x="273746" y="320442"/>
                </a:lnTo>
                <a:lnTo>
                  <a:pt x="279292" y="313366"/>
                </a:lnTo>
                <a:lnTo>
                  <a:pt x="284482" y="305814"/>
                </a:lnTo>
                <a:lnTo>
                  <a:pt x="288847" y="297795"/>
                </a:lnTo>
                <a:lnTo>
                  <a:pt x="292746" y="289435"/>
                </a:lnTo>
                <a:lnTo>
                  <a:pt x="296053" y="280694"/>
                </a:lnTo>
                <a:lnTo>
                  <a:pt x="298525" y="271746"/>
                </a:lnTo>
                <a:lnTo>
                  <a:pt x="300530" y="262528"/>
                </a:lnTo>
                <a:lnTo>
                  <a:pt x="301599" y="252980"/>
                </a:lnTo>
                <a:lnTo>
                  <a:pt x="290262" y="252980"/>
                </a:lnTo>
                <a:lnTo>
                  <a:pt x="287900" y="252625"/>
                </a:lnTo>
                <a:lnTo>
                  <a:pt x="285896" y="251805"/>
                </a:lnTo>
                <a:lnTo>
                  <a:pt x="284138" y="250385"/>
                </a:lnTo>
                <a:lnTo>
                  <a:pt x="282711" y="248622"/>
                </a:lnTo>
                <a:lnTo>
                  <a:pt x="281776" y="246492"/>
                </a:lnTo>
                <a:lnTo>
                  <a:pt x="281531" y="244142"/>
                </a:lnTo>
                <a:lnTo>
                  <a:pt x="281776" y="241779"/>
                </a:lnTo>
                <a:close/>
                <a:moveTo>
                  <a:pt x="249742" y="190169"/>
                </a:moveTo>
                <a:lnTo>
                  <a:pt x="213491" y="270436"/>
                </a:lnTo>
                <a:lnTo>
                  <a:pt x="213491" y="270669"/>
                </a:lnTo>
                <a:lnTo>
                  <a:pt x="213245" y="271024"/>
                </a:lnTo>
                <a:lnTo>
                  <a:pt x="213011" y="271391"/>
                </a:lnTo>
                <a:lnTo>
                  <a:pt x="212777" y="271746"/>
                </a:lnTo>
                <a:lnTo>
                  <a:pt x="212544" y="272101"/>
                </a:lnTo>
                <a:lnTo>
                  <a:pt x="212310" y="272333"/>
                </a:lnTo>
                <a:lnTo>
                  <a:pt x="211707" y="273043"/>
                </a:lnTo>
                <a:lnTo>
                  <a:pt x="211129" y="273521"/>
                </a:lnTo>
                <a:lnTo>
                  <a:pt x="210884" y="273753"/>
                </a:lnTo>
                <a:lnTo>
                  <a:pt x="210429" y="274108"/>
                </a:lnTo>
                <a:lnTo>
                  <a:pt x="210060" y="274341"/>
                </a:lnTo>
                <a:lnTo>
                  <a:pt x="209826" y="274463"/>
                </a:lnTo>
                <a:lnTo>
                  <a:pt x="209359" y="274696"/>
                </a:lnTo>
                <a:lnTo>
                  <a:pt x="209125" y="274818"/>
                </a:lnTo>
                <a:lnTo>
                  <a:pt x="129415" y="311163"/>
                </a:lnTo>
                <a:lnTo>
                  <a:pt x="127767" y="311861"/>
                </a:lnTo>
                <a:lnTo>
                  <a:pt x="125996" y="311983"/>
                </a:lnTo>
                <a:lnTo>
                  <a:pt x="123771" y="311763"/>
                </a:lnTo>
                <a:lnTo>
                  <a:pt x="121643" y="310808"/>
                </a:lnTo>
                <a:lnTo>
                  <a:pt x="119885" y="309510"/>
                </a:lnTo>
                <a:lnTo>
                  <a:pt x="118348" y="307846"/>
                </a:lnTo>
                <a:lnTo>
                  <a:pt x="117647" y="305838"/>
                </a:lnTo>
                <a:lnTo>
                  <a:pt x="117167" y="303708"/>
                </a:lnTo>
                <a:lnTo>
                  <a:pt x="117290" y="301688"/>
                </a:lnTo>
                <a:lnTo>
                  <a:pt x="118003" y="299681"/>
                </a:lnTo>
                <a:lnTo>
                  <a:pt x="154255" y="219414"/>
                </a:lnTo>
                <a:lnTo>
                  <a:pt x="154255" y="219181"/>
                </a:lnTo>
                <a:lnTo>
                  <a:pt x="154501" y="218826"/>
                </a:lnTo>
                <a:lnTo>
                  <a:pt x="154735" y="218471"/>
                </a:lnTo>
                <a:lnTo>
                  <a:pt x="154846" y="218116"/>
                </a:lnTo>
                <a:lnTo>
                  <a:pt x="155202" y="217761"/>
                </a:lnTo>
                <a:lnTo>
                  <a:pt x="155423" y="217517"/>
                </a:lnTo>
                <a:lnTo>
                  <a:pt x="155903" y="216807"/>
                </a:lnTo>
                <a:lnTo>
                  <a:pt x="156616" y="216329"/>
                </a:lnTo>
                <a:lnTo>
                  <a:pt x="156850" y="216219"/>
                </a:lnTo>
                <a:lnTo>
                  <a:pt x="157207" y="215742"/>
                </a:lnTo>
                <a:lnTo>
                  <a:pt x="157674" y="215619"/>
                </a:lnTo>
                <a:lnTo>
                  <a:pt x="157908" y="215399"/>
                </a:lnTo>
                <a:lnTo>
                  <a:pt x="158264" y="215276"/>
                </a:lnTo>
                <a:lnTo>
                  <a:pt x="158498" y="215154"/>
                </a:lnTo>
                <a:lnTo>
                  <a:pt x="238208" y="178565"/>
                </a:lnTo>
                <a:lnTo>
                  <a:pt x="240212" y="177977"/>
                </a:lnTo>
                <a:lnTo>
                  <a:pt x="242327" y="177855"/>
                </a:lnTo>
                <a:lnTo>
                  <a:pt x="244332" y="178210"/>
                </a:lnTo>
                <a:lnTo>
                  <a:pt x="246336" y="179164"/>
                </a:lnTo>
                <a:lnTo>
                  <a:pt x="247984" y="180462"/>
                </a:lnTo>
                <a:lnTo>
                  <a:pt x="249275" y="182127"/>
                </a:lnTo>
                <a:lnTo>
                  <a:pt x="250099" y="184012"/>
                </a:lnTo>
                <a:lnTo>
                  <a:pt x="250443" y="186154"/>
                </a:lnTo>
                <a:lnTo>
                  <a:pt x="250333" y="188162"/>
                </a:lnTo>
                <a:lnTo>
                  <a:pt x="249742" y="190169"/>
                </a:lnTo>
                <a:close/>
                <a:moveTo>
                  <a:pt x="143421" y="285591"/>
                </a:moveTo>
                <a:lnTo>
                  <a:pt x="190519" y="264046"/>
                </a:lnTo>
                <a:lnTo>
                  <a:pt x="164855" y="238241"/>
                </a:lnTo>
                <a:lnTo>
                  <a:pt x="143421" y="285591"/>
                </a:lnTo>
                <a:close/>
                <a:moveTo>
                  <a:pt x="177214" y="225694"/>
                </a:moveTo>
                <a:lnTo>
                  <a:pt x="202890" y="251621"/>
                </a:lnTo>
                <a:lnTo>
                  <a:pt x="224312" y="204271"/>
                </a:lnTo>
                <a:lnTo>
                  <a:pt x="177214" y="225694"/>
                </a:lnTo>
                <a:close/>
              </a:path>
            </a:pathLst>
          </a:custGeom>
          <a:solidFill>
            <a:srgbClr val="FFFFFF"/>
          </a:solidFill>
        </p:spPr>
        <p:txBody>
          <a:bodyPr/>
          <a:lstStyle/>
          <a:p>
            <a:endParaRPr lang="zh-CN" altLang="en-US">
              <a:cs typeface="+mn-ea"/>
              <a:sym typeface="+mn-lt"/>
            </a:endParaRPr>
          </a:p>
        </p:txBody>
      </p:sp>
      <p:sp>
        <p:nvSpPr>
          <p:cNvPr id="40" name="Freeform 40">
            <a:extLst>
              <a:ext uri="{FF2B5EF4-FFF2-40B4-BE49-F238E27FC236}">
                <a16:creationId xmlns:a16="http://schemas.microsoft.com/office/drawing/2014/main" id="{0E9C4991-2047-4DCC-B81F-716152D7C031}"/>
              </a:ext>
            </a:extLst>
          </p:cNvPr>
          <p:cNvSpPr/>
          <p:nvPr/>
        </p:nvSpPr>
        <p:spPr>
          <a:xfrm>
            <a:off x="8778079" y="2475929"/>
            <a:ext cx="447941" cy="223970"/>
          </a:xfrm>
          <a:custGeom>
            <a:avLst/>
            <a:gdLst/>
            <a:ahLst/>
            <a:cxnLst/>
            <a:rect l="l" t="t" r="r" b="b"/>
            <a:pathLst>
              <a:path w="424714" h="212357">
                <a:moveTo>
                  <a:pt x="424362" y="53458"/>
                </a:moveTo>
                <a:lnTo>
                  <a:pt x="423319" y="59228"/>
                </a:lnTo>
                <a:lnTo>
                  <a:pt x="421682" y="64761"/>
                </a:lnTo>
                <a:lnTo>
                  <a:pt x="419474" y="69930"/>
                </a:lnTo>
                <a:lnTo>
                  <a:pt x="416672" y="74724"/>
                </a:lnTo>
                <a:lnTo>
                  <a:pt x="413288" y="79142"/>
                </a:lnTo>
                <a:lnTo>
                  <a:pt x="409564" y="83085"/>
                </a:lnTo>
                <a:lnTo>
                  <a:pt x="405367" y="86514"/>
                </a:lnTo>
                <a:lnTo>
                  <a:pt x="400819" y="89594"/>
                </a:lnTo>
                <a:lnTo>
                  <a:pt x="395906" y="91922"/>
                </a:lnTo>
                <a:lnTo>
                  <a:pt x="390666" y="93649"/>
                </a:lnTo>
                <a:lnTo>
                  <a:pt x="385305" y="94750"/>
                </a:lnTo>
                <a:lnTo>
                  <a:pt x="379592" y="95126"/>
                </a:lnTo>
                <a:lnTo>
                  <a:pt x="374231" y="94876"/>
                </a:lnTo>
                <a:lnTo>
                  <a:pt x="369100" y="93762"/>
                </a:lnTo>
                <a:lnTo>
                  <a:pt x="364200" y="92297"/>
                </a:lnTo>
                <a:lnTo>
                  <a:pt x="359421" y="90082"/>
                </a:lnTo>
                <a:lnTo>
                  <a:pt x="355006" y="87378"/>
                </a:lnTo>
                <a:lnTo>
                  <a:pt x="306257" y="138746"/>
                </a:lnTo>
                <a:lnTo>
                  <a:pt x="308829" y="143415"/>
                </a:lnTo>
                <a:lnTo>
                  <a:pt x="310927" y="148447"/>
                </a:lnTo>
                <a:lnTo>
                  <a:pt x="312322" y="153616"/>
                </a:lnTo>
                <a:lnTo>
                  <a:pt x="313377" y="159023"/>
                </a:lnTo>
                <a:lnTo>
                  <a:pt x="313608" y="164806"/>
                </a:lnTo>
                <a:lnTo>
                  <a:pt x="313256" y="170689"/>
                </a:lnTo>
                <a:lnTo>
                  <a:pt x="312213" y="176471"/>
                </a:lnTo>
                <a:lnTo>
                  <a:pt x="310697" y="181878"/>
                </a:lnTo>
                <a:lnTo>
                  <a:pt x="308368" y="187048"/>
                </a:lnTo>
                <a:lnTo>
                  <a:pt x="305445" y="191954"/>
                </a:lnTo>
                <a:lnTo>
                  <a:pt x="302303" y="196260"/>
                </a:lnTo>
                <a:lnTo>
                  <a:pt x="298567" y="200203"/>
                </a:lnTo>
                <a:lnTo>
                  <a:pt x="294261" y="203758"/>
                </a:lnTo>
                <a:lnTo>
                  <a:pt x="289713" y="206824"/>
                </a:lnTo>
                <a:lnTo>
                  <a:pt x="284812" y="209040"/>
                </a:lnTo>
                <a:lnTo>
                  <a:pt x="279560" y="210892"/>
                </a:lnTo>
                <a:lnTo>
                  <a:pt x="274078" y="211993"/>
                </a:lnTo>
                <a:lnTo>
                  <a:pt x="268486" y="212356"/>
                </a:lnTo>
                <a:lnTo>
                  <a:pt x="262894" y="211993"/>
                </a:lnTo>
                <a:lnTo>
                  <a:pt x="257412" y="210892"/>
                </a:lnTo>
                <a:lnTo>
                  <a:pt x="252172" y="209040"/>
                </a:lnTo>
                <a:lnTo>
                  <a:pt x="247284" y="206824"/>
                </a:lnTo>
                <a:lnTo>
                  <a:pt x="242844" y="203758"/>
                </a:lnTo>
                <a:lnTo>
                  <a:pt x="238526" y="200203"/>
                </a:lnTo>
                <a:lnTo>
                  <a:pt x="234790" y="196260"/>
                </a:lnTo>
                <a:lnTo>
                  <a:pt x="231418" y="191954"/>
                </a:lnTo>
                <a:lnTo>
                  <a:pt x="228738" y="187048"/>
                </a:lnTo>
                <a:lnTo>
                  <a:pt x="226397" y="181878"/>
                </a:lnTo>
                <a:lnTo>
                  <a:pt x="224771" y="176471"/>
                </a:lnTo>
                <a:lnTo>
                  <a:pt x="223716" y="170689"/>
                </a:lnTo>
                <a:lnTo>
                  <a:pt x="223486" y="164806"/>
                </a:lnTo>
                <a:lnTo>
                  <a:pt x="223716" y="159273"/>
                </a:lnTo>
                <a:lnTo>
                  <a:pt x="224662" y="153979"/>
                </a:lnTo>
                <a:lnTo>
                  <a:pt x="226057" y="148947"/>
                </a:lnTo>
                <a:lnTo>
                  <a:pt x="227804" y="144028"/>
                </a:lnTo>
                <a:lnTo>
                  <a:pt x="230254" y="139610"/>
                </a:lnTo>
                <a:lnTo>
                  <a:pt x="180826" y="87378"/>
                </a:lnTo>
                <a:lnTo>
                  <a:pt x="176387" y="90082"/>
                </a:lnTo>
                <a:lnTo>
                  <a:pt x="171620" y="92297"/>
                </a:lnTo>
                <a:lnTo>
                  <a:pt x="166720" y="93762"/>
                </a:lnTo>
                <a:lnTo>
                  <a:pt x="161577" y="94876"/>
                </a:lnTo>
                <a:lnTo>
                  <a:pt x="156094" y="95126"/>
                </a:lnTo>
                <a:lnTo>
                  <a:pt x="150854" y="94876"/>
                </a:lnTo>
                <a:lnTo>
                  <a:pt x="145614" y="93762"/>
                </a:lnTo>
                <a:lnTo>
                  <a:pt x="140726" y="92297"/>
                </a:lnTo>
                <a:lnTo>
                  <a:pt x="136056" y="90082"/>
                </a:lnTo>
                <a:lnTo>
                  <a:pt x="131508" y="87378"/>
                </a:lnTo>
                <a:lnTo>
                  <a:pt x="82893" y="138746"/>
                </a:lnTo>
                <a:lnTo>
                  <a:pt x="85343" y="143415"/>
                </a:lnTo>
                <a:lnTo>
                  <a:pt x="87441" y="148447"/>
                </a:lnTo>
                <a:lnTo>
                  <a:pt x="88945" y="153616"/>
                </a:lnTo>
                <a:lnTo>
                  <a:pt x="89891" y="159023"/>
                </a:lnTo>
                <a:lnTo>
                  <a:pt x="90122" y="164806"/>
                </a:lnTo>
                <a:lnTo>
                  <a:pt x="89891" y="170689"/>
                </a:lnTo>
                <a:lnTo>
                  <a:pt x="88824" y="176471"/>
                </a:lnTo>
                <a:lnTo>
                  <a:pt x="87211" y="181878"/>
                </a:lnTo>
                <a:lnTo>
                  <a:pt x="84882" y="187048"/>
                </a:lnTo>
                <a:lnTo>
                  <a:pt x="82201" y="191954"/>
                </a:lnTo>
                <a:lnTo>
                  <a:pt x="78817" y="196260"/>
                </a:lnTo>
                <a:lnTo>
                  <a:pt x="75069" y="200203"/>
                </a:lnTo>
                <a:lnTo>
                  <a:pt x="70775" y="203758"/>
                </a:lnTo>
                <a:lnTo>
                  <a:pt x="66324" y="206824"/>
                </a:lnTo>
                <a:lnTo>
                  <a:pt x="61314" y="209040"/>
                </a:lnTo>
                <a:lnTo>
                  <a:pt x="56196" y="210892"/>
                </a:lnTo>
                <a:lnTo>
                  <a:pt x="50834" y="211993"/>
                </a:lnTo>
                <a:lnTo>
                  <a:pt x="45121" y="212356"/>
                </a:lnTo>
                <a:lnTo>
                  <a:pt x="39408" y="211993"/>
                </a:lnTo>
                <a:lnTo>
                  <a:pt x="34047" y="210892"/>
                </a:lnTo>
                <a:lnTo>
                  <a:pt x="28807" y="209040"/>
                </a:lnTo>
                <a:lnTo>
                  <a:pt x="23895" y="206824"/>
                </a:lnTo>
                <a:lnTo>
                  <a:pt x="19346" y="203758"/>
                </a:lnTo>
                <a:lnTo>
                  <a:pt x="15271" y="200203"/>
                </a:lnTo>
                <a:lnTo>
                  <a:pt x="11304" y="196260"/>
                </a:lnTo>
                <a:lnTo>
                  <a:pt x="8163" y="191954"/>
                </a:lnTo>
                <a:lnTo>
                  <a:pt x="5240" y="187048"/>
                </a:lnTo>
                <a:lnTo>
                  <a:pt x="3153" y="181878"/>
                </a:lnTo>
                <a:lnTo>
                  <a:pt x="1395" y="176471"/>
                </a:lnTo>
                <a:lnTo>
                  <a:pt x="352" y="170689"/>
                </a:lnTo>
                <a:lnTo>
                  <a:pt x="0" y="164806"/>
                </a:lnTo>
                <a:lnTo>
                  <a:pt x="352" y="158785"/>
                </a:lnTo>
                <a:lnTo>
                  <a:pt x="1395" y="153003"/>
                </a:lnTo>
                <a:lnTo>
                  <a:pt x="3153" y="147595"/>
                </a:lnTo>
                <a:lnTo>
                  <a:pt x="5240" y="142439"/>
                </a:lnTo>
                <a:lnTo>
                  <a:pt x="8163" y="137520"/>
                </a:lnTo>
                <a:lnTo>
                  <a:pt x="11304" y="133226"/>
                </a:lnTo>
                <a:lnTo>
                  <a:pt x="15271" y="129284"/>
                </a:lnTo>
                <a:lnTo>
                  <a:pt x="19346" y="125729"/>
                </a:lnTo>
                <a:lnTo>
                  <a:pt x="23895" y="122763"/>
                </a:lnTo>
                <a:lnTo>
                  <a:pt x="28807" y="120434"/>
                </a:lnTo>
                <a:lnTo>
                  <a:pt x="34047" y="118582"/>
                </a:lnTo>
                <a:lnTo>
                  <a:pt x="39408" y="117606"/>
                </a:lnTo>
                <a:lnTo>
                  <a:pt x="45121" y="117118"/>
                </a:lnTo>
                <a:lnTo>
                  <a:pt x="50361" y="117606"/>
                </a:lnTo>
                <a:lnTo>
                  <a:pt x="55601" y="118469"/>
                </a:lnTo>
                <a:lnTo>
                  <a:pt x="60623" y="119946"/>
                </a:lnTo>
                <a:lnTo>
                  <a:pt x="65293" y="122162"/>
                </a:lnTo>
                <a:lnTo>
                  <a:pt x="69599" y="124853"/>
                </a:lnTo>
                <a:lnTo>
                  <a:pt x="118335" y="73497"/>
                </a:lnTo>
                <a:lnTo>
                  <a:pt x="115897" y="68816"/>
                </a:lnTo>
                <a:lnTo>
                  <a:pt x="113896" y="63909"/>
                </a:lnTo>
                <a:lnTo>
                  <a:pt x="112270" y="58627"/>
                </a:lnTo>
                <a:lnTo>
                  <a:pt x="111446" y="53220"/>
                </a:lnTo>
                <a:lnTo>
                  <a:pt x="110985" y="47563"/>
                </a:lnTo>
                <a:lnTo>
                  <a:pt x="111446" y="41655"/>
                </a:lnTo>
                <a:lnTo>
                  <a:pt x="112392" y="35760"/>
                </a:lnTo>
                <a:lnTo>
                  <a:pt x="114126" y="30352"/>
                </a:lnTo>
                <a:lnTo>
                  <a:pt x="116346" y="25196"/>
                </a:lnTo>
                <a:lnTo>
                  <a:pt x="119148" y="20402"/>
                </a:lnTo>
                <a:lnTo>
                  <a:pt x="122520" y="15983"/>
                </a:lnTo>
                <a:lnTo>
                  <a:pt x="126256" y="12041"/>
                </a:lnTo>
                <a:lnTo>
                  <a:pt x="130343" y="8486"/>
                </a:lnTo>
                <a:lnTo>
                  <a:pt x="135013" y="5657"/>
                </a:lnTo>
                <a:lnTo>
                  <a:pt x="139901" y="3204"/>
                </a:lnTo>
                <a:lnTo>
                  <a:pt x="145020" y="1351"/>
                </a:lnTo>
                <a:lnTo>
                  <a:pt x="150503" y="250"/>
                </a:lnTo>
                <a:lnTo>
                  <a:pt x="156094" y="0"/>
                </a:lnTo>
                <a:lnTo>
                  <a:pt x="161807" y="250"/>
                </a:lnTo>
                <a:lnTo>
                  <a:pt x="167290" y="1351"/>
                </a:lnTo>
                <a:lnTo>
                  <a:pt x="172433" y="3204"/>
                </a:lnTo>
                <a:lnTo>
                  <a:pt x="177333" y="5657"/>
                </a:lnTo>
                <a:lnTo>
                  <a:pt x="181991" y="8486"/>
                </a:lnTo>
                <a:lnTo>
                  <a:pt x="186066" y="12041"/>
                </a:lnTo>
                <a:lnTo>
                  <a:pt x="189790" y="15983"/>
                </a:lnTo>
                <a:lnTo>
                  <a:pt x="193174" y="20402"/>
                </a:lnTo>
                <a:lnTo>
                  <a:pt x="195976" y="25196"/>
                </a:lnTo>
                <a:lnTo>
                  <a:pt x="198184" y="30352"/>
                </a:lnTo>
                <a:lnTo>
                  <a:pt x="199833" y="35760"/>
                </a:lnTo>
                <a:lnTo>
                  <a:pt x="200864" y="41655"/>
                </a:lnTo>
                <a:lnTo>
                  <a:pt x="201337" y="47563"/>
                </a:lnTo>
                <a:lnTo>
                  <a:pt x="200864" y="53220"/>
                </a:lnTo>
                <a:lnTo>
                  <a:pt x="200052" y="58627"/>
                </a:lnTo>
                <a:lnTo>
                  <a:pt x="198535" y="63909"/>
                </a:lnTo>
                <a:lnTo>
                  <a:pt x="196558" y="68816"/>
                </a:lnTo>
                <a:lnTo>
                  <a:pt x="193999" y="73497"/>
                </a:lnTo>
                <a:lnTo>
                  <a:pt x="243184" y="125479"/>
                </a:lnTo>
                <a:lnTo>
                  <a:pt x="247733" y="122525"/>
                </a:lnTo>
                <a:lnTo>
                  <a:pt x="252524" y="120322"/>
                </a:lnTo>
                <a:lnTo>
                  <a:pt x="257642" y="118582"/>
                </a:lnTo>
                <a:lnTo>
                  <a:pt x="262894" y="117606"/>
                </a:lnTo>
                <a:lnTo>
                  <a:pt x="268486" y="117118"/>
                </a:lnTo>
                <a:lnTo>
                  <a:pt x="273847" y="117606"/>
                </a:lnTo>
                <a:lnTo>
                  <a:pt x="279099" y="118469"/>
                </a:lnTo>
                <a:lnTo>
                  <a:pt x="284109" y="119946"/>
                </a:lnTo>
                <a:lnTo>
                  <a:pt x="288657" y="122162"/>
                </a:lnTo>
                <a:lnTo>
                  <a:pt x="293097" y="124853"/>
                </a:lnTo>
                <a:lnTo>
                  <a:pt x="341821" y="73497"/>
                </a:lnTo>
                <a:lnTo>
                  <a:pt x="339262" y="68816"/>
                </a:lnTo>
                <a:lnTo>
                  <a:pt x="337151" y="63909"/>
                </a:lnTo>
                <a:lnTo>
                  <a:pt x="335756" y="58627"/>
                </a:lnTo>
                <a:lnTo>
                  <a:pt x="334822" y="53220"/>
                </a:lnTo>
                <a:lnTo>
                  <a:pt x="334471" y="47563"/>
                </a:lnTo>
                <a:lnTo>
                  <a:pt x="334822" y="41655"/>
                </a:lnTo>
                <a:lnTo>
                  <a:pt x="335878" y="35760"/>
                </a:lnTo>
                <a:lnTo>
                  <a:pt x="337624" y="30352"/>
                </a:lnTo>
                <a:lnTo>
                  <a:pt x="339723" y="25196"/>
                </a:lnTo>
                <a:lnTo>
                  <a:pt x="342634" y="20402"/>
                </a:lnTo>
                <a:lnTo>
                  <a:pt x="346018" y="15983"/>
                </a:lnTo>
                <a:lnTo>
                  <a:pt x="349742" y="12041"/>
                </a:lnTo>
                <a:lnTo>
                  <a:pt x="353829" y="8486"/>
                </a:lnTo>
                <a:lnTo>
                  <a:pt x="358487" y="5657"/>
                </a:lnTo>
                <a:lnTo>
                  <a:pt x="363399" y="3204"/>
                </a:lnTo>
                <a:lnTo>
                  <a:pt x="368518" y="1351"/>
                </a:lnTo>
                <a:lnTo>
                  <a:pt x="374001" y="250"/>
                </a:lnTo>
                <a:lnTo>
                  <a:pt x="379592" y="0"/>
                </a:lnTo>
                <a:lnTo>
                  <a:pt x="385305" y="250"/>
                </a:lnTo>
                <a:lnTo>
                  <a:pt x="390666" y="1351"/>
                </a:lnTo>
                <a:lnTo>
                  <a:pt x="395906" y="3204"/>
                </a:lnTo>
                <a:lnTo>
                  <a:pt x="400819" y="5657"/>
                </a:lnTo>
                <a:lnTo>
                  <a:pt x="405367" y="8486"/>
                </a:lnTo>
                <a:lnTo>
                  <a:pt x="409564" y="12041"/>
                </a:lnTo>
                <a:lnTo>
                  <a:pt x="413288" y="15983"/>
                </a:lnTo>
                <a:lnTo>
                  <a:pt x="416672" y="20402"/>
                </a:lnTo>
                <a:lnTo>
                  <a:pt x="419474" y="25196"/>
                </a:lnTo>
                <a:lnTo>
                  <a:pt x="421682" y="30352"/>
                </a:lnTo>
                <a:lnTo>
                  <a:pt x="423319" y="35760"/>
                </a:lnTo>
                <a:lnTo>
                  <a:pt x="424362" y="41655"/>
                </a:lnTo>
                <a:lnTo>
                  <a:pt x="424714" y="47563"/>
                </a:lnTo>
                <a:lnTo>
                  <a:pt x="424362" y="53458"/>
                </a:lnTo>
                <a:close/>
                <a:moveTo>
                  <a:pt x="71224" y="160250"/>
                </a:moveTo>
                <a:lnTo>
                  <a:pt x="70181" y="155944"/>
                </a:lnTo>
                <a:lnTo>
                  <a:pt x="68556" y="152026"/>
                </a:lnTo>
                <a:lnTo>
                  <a:pt x="66445" y="148321"/>
                </a:lnTo>
                <a:lnTo>
                  <a:pt x="63886" y="145017"/>
                </a:lnTo>
                <a:lnTo>
                  <a:pt x="60732" y="142188"/>
                </a:lnTo>
                <a:lnTo>
                  <a:pt x="57239" y="139973"/>
                </a:lnTo>
                <a:lnTo>
                  <a:pt x="53394" y="138258"/>
                </a:lnTo>
                <a:lnTo>
                  <a:pt x="49440" y="137157"/>
                </a:lnTo>
                <a:lnTo>
                  <a:pt x="45121" y="136906"/>
                </a:lnTo>
                <a:lnTo>
                  <a:pt x="40803" y="137157"/>
                </a:lnTo>
                <a:lnTo>
                  <a:pt x="36728" y="138258"/>
                </a:lnTo>
                <a:lnTo>
                  <a:pt x="32871" y="139973"/>
                </a:lnTo>
                <a:lnTo>
                  <a:pt x="29499" y="142188"/>
                </a:lnTo>
                <a:lnTo>
                  <a:pt x="26466" y="145017"/>
                </a:lnTo>
                <a:lnTo>
                  <a:pt x="23786" y="148321"/>
                </a:lnTo>
                <a:lnTo>
                  <a:pt x="21566" y="152026"/>
                </a:lnTo>
                <a:lnTo>
                  <a:pt x="19941" y="155944"/>
                </a:lnTo>
                <a:lnTo>
                  <a:pt x="18995" y="160250"/>
                </a:lnTo>
                <a:lnTo>
                  <a:pt x="18655" y="164806"/>
                </a:lnTo>
                <a:lnTo>
                  <a:pt x="18995" y="169224"/>
                </a:lnTo>
                <a:lnTo>
                  <a:pt x="19941" y="173655"/>
                </a:lnTo>
                <a:lnTo>
                  <a:pt x="21566" y="177585"/>
                </a:lnTo>
                <a:lnTo>
                  <a:pt x="23786" y="181265"/>
                </a:lnTo>
                <a:lnTo>
                  <a:pt x="26466" y="184457"/>
                </a:lnTo>
                <a:lnTo>
                  <a:pt x="29499" y="187173"/>
                </a:lnTo>
                <a:lnTo>
                  <a:pt x="32871" y="189501"/>
                </a:lnTo>
                <a:lnTo>
                  <a:pt x="36728" y="191216"/>
                </a:lnTo>
                <a:lnTo>
                  <a:pt x="40803" y="192205"/>
                </a:lnTo>
                <a:lnTo>
                  <a:pt x="45121" y="192705"/>
                </a:lnTo>
                <a:lnTo>
                  <a:pt x="49440" y="192205"/>
                </a:lnTo>
                <a:lnTo>
                  <a:pt x="53394" y="191216"/>
                </a:lnTo>
                <a:lnTo>
                  <a:pt x="57239" y="189501"/>
                </a:lnTo>
                <a:lnTo>
                  <a:pt x="60732" y="187173"/>
                </a:lnTo>
                <a:lnTo>
                  <a:pt x="63886" y="184457"/>
                </a:lnTo>
                <a:lnTo>
                  <a:pt x="66445" y="181265"/>
                </a:lnTo>
                <a:lnTo>
                  <a:pt x="68556" y="177585"/>
                </a:lnTo>
                <a:lnTo>
                  <a:pt x="70181" y="173655"/>
                </a:lnTo>
                <a:lnTo>
                  <a:pt x="71224" y="169224"/>
                </a:lnTo>
                <a:lnTo>
                  <a:pt x="71588" y="164806"/>
                </a:lnTo>
                <a:lnTo>
                  <a:pt x="71224" y="160250"/>
                </a:lnTo>
                <a:close/>
                <a:moveTo>
                  <a:pt x="182342" y="43019"/>
                </a:moveTo>
                <a:lnTo>
                  <a:pt x="181275" y="38839"/>
                </a:lnTo>
                <a:lnTo>
                  <a:pt x="179662" y="34658"/>
                </a:lnTo>
                <a:lnTo>
                  <a:pt x="177563" y="31091"/>
                </a:lnTo>
                <a:lnTo>
                  <a:pt x="174871" y="27774"/>
                </a:lnTo>
                <a:lnTo>
                  <a:pt x="171729" y="25070"/>
                </a:lnTo>
                <a:lnTo>
                  <a:pt x="168236" y="22742"/>
                </a:lnTo>
                <a:lnTo>
                  <a:pt x="164488" y="21140"/>
                </a:lnTo>
                <a:lnTo>
                  <a:pt x="160424" y="20039"/>
                </a:lnTo>
                <a:lnTo>
                  <a:pt x="156094" y="19663"/>
                </a:lnTo>
                <a:lnTo>
                  <a:pt x="151910" y="20039"/>
                </a:lnTo>
                <a:lnTo>
                  <a:pt x="147822" y="21140"/>
                </a:lnTo>
                <a:lnTo>
                  <a:pt x="143977" y="22742"/>
                </a:lnTo>
                <a:lnTo>
                  <a:pt x="140605" y="25070"/>
                </a:lnTo>
                <a:lnTo>
                  <a:pt x="137451" y="27774"/>
                </a:lnTo>
                <a:lnTo>
                  <a:pt x="134892" y="31091"/>
                </a:lnTo>
                <a:lnTo>
                  <a:pt x="132684" y="34658"/>
                </a:lnTo>
                <a:lnTo>
                  <a:pt x="131035" y="38839"/>
                </a:lnTo>
                <a:lnTo>
                  <a:pt x="130101" y="43019"/>
                </a:lnTo>
                <a:lnTo>
                  <a:pt x="129761" y="47563"/>
                </a:lnTo>
                <a:lnTo>
                  <a:pt x="130101" y="52106"/>
                </a:lnTo>
                <a:lnTo>
                  <a:pt x="131035" y="56287"/>
                </a:lnTo>
                <a:lnTo>
                  <a:pt x="132684" y="60467"/>
                </a:lnTo>
                <a:lnTo>
                  <a:pt x="134892" y="64147"/>
                </a:lnTo>
                <a:lnTo>
                  <a:pt x="137451" y="67226"/>
                </a:lnTo>
                <a:lnTo>
                  <a:pt x="140605" y="70055"/>
                </a:lnTo>
                <a:lnTo>
                  <a:pt x="143977" y="72383"/>
                </a:lnTo>
                <a:lnTo>
                  <a:pt x="147822" y="73985"/>
                </a:lnTo>
                <a:lnTo>
                  <a:pt x="151910" y="75087"/>
                </a:lnTo>
                <a:lnTo>
                  <a:pt x="156094" y="75587"/>
                </a:lnTo>
                <a:lnTo>
                  <a:pt x="160424" y="75087"/>
                </a:lnTo>
                <a:lnTo>
                  <a:pt x="164488" y="73985"/>
                </a:lnTo>
                <a:lnTo>
                  <a:pt x="168236" y="72383"/>
                </a:lnTo>
                <a:lnTo>
                  <a:pt x="171729" y="70055"/>
                </a:lnTo>
                <a:lnTo>
                  <a:pt x="174871" y="67226"/>
                </a:lnTo>
                <a:lnTo>
                  <a:pt x="177563" y="64147"/>
                </a:lnTo>
                <a:lnTo>
                  <a:pt x="179662" y="60467"/>
                </a:lnTo>
                <a:lnTo>
                  <a:pt x="181275" y="56287"/>
                </a:lnTo>
                <a:lnTo>
                  <a:pt x="182342" y="52106"/>
                </a:lnTo>
                <a:lnTo>
                  <a:pt x="182573" y="47563"/>
                </a:lnTo>
                <a:lnTo>
                  <a:pt x="182342" y="43019"/>
                </a:lnTo>
                <a:close/>
                <a:moveTo>
                  <a:pt x="294613" y="160250"/>
                </a:moveTo>
                <a:lnTo>
                  <a:pt x="293667" y="155944"/>
                </a:lnTo>
                <a:lnTo>
                  <a:pt x="292042" y="152026"/>
                </a:lnTo>
                <a:lnTo>
                  <a:pt x="289822" y="148321"/>
                </a:lnTo>
                <a:lnTo>
                  <a:pt x="287141" y="145017"/>
                </a:lnTo>
                <a:lnTo>
                  <a:pt x="284230" y="142188"/>
                </a:lnTo>
                <a:lnTo>
                  <a:pt x="280737" y="139973"/>
                </a:lnTo>
                <a:lnTo>
                  <a:pt x="276880" y="138258"/>
                </a:lnTo>
                <a:lnTo>
                  <a:pt x="272804" y="137157"/>
                </a:lnTo>
                <a:lnTo>
                  <a:pt x="268486" y="136906"/>
                </a:lnTo>
                <a:lnTo>
                  <a:pt x="264168" y="137157"/>
                </a:lnTo>
                <a:lnTo>
                  <a:pt x="260214" y="138258"/>
                </a:lnTo>
                <a:lnTo>
                  <a:pt x="256369" y="139973"/>
                </a:lnTo>
                <a:lnTo>
                  <a:pt x="252875" y="142188"/>
                </a:lnTo>
                <a:lnTo>
                  <a:pt x="249722" y="145017"/>
                </a:lnTo>
                <a:lnTo>
                  <a:pt x="247162" y="148321"/>
                </a:lnTo>
                <a:lnTo>
                  <a:pt x="245052" y="152026"/>
                </a:lnTo>
                <a:lnTo>
                  <a:pt x="243427" y="155944"/>
                </a:lnTo>
                <a:lnTo>
                  <a:pt x="242371" y="160250"/>
                </a:lnTo>
                <a:lnTo>
                  <a:pt x="242020" y="164806"/>
                </a:lnTo>
                <a:lnTo>
                  <a:pt x="242371" y="169224"/>
                </a:lnTo>
                <a:lnTo>
                  <a:pt x="243427" y="173655"/>
                </a:lnTo>
                <a:lnTo>
                  <a:pt x="245052" y="177585"/>
                </a:lnTo>
                <a:lnTo>
                  <a:pt x="247162" y="181265"/>
                </a:lnTo>
                <a:lnTo>
                  <a:pt x="249722" y="184457"/>
                </a:lnTo>
                <a:lnTo>
                  <a:pt x="252875" y="187173"/>
                </a:lnTo>
                <a:lnTo>
                  <a:pt x="256369" y="189501"/>
                </a:lnTo>
                <a:lnTo>
                  <a:pt x="260214" y="191216"/>
                </a:lnTo>
                <a:lnTo>
                  <a:pt x="264168" y="192205"/>
                </a:lnTo>
                <a:lnTo>
                  <a:pt x="268486" y="192705"/>
                </a:lnTo>
                <a:lnTo>
                  <a:pt x="272804" y="192205"/>
                </a:lnTo>
                <a:lnTo>
                  <a:pt x="276880" y="191216"/>
                </a:lnTo>
                <a:lnTo>
                  <a:pt x="280737" y="189501"/>
                </a:lnTo>
                <a:lnTo>
                  <a:pt x="284230" y="187173"/>
                </a:lnTo>
                <a:lnTo>
                  <a:pt x="287141" y="184457"/>
                </a:lnTo>
                <a:lnTo>
                  <a:pt x="289822" y="181265"/>
                </a:lnTo>
                <a:lnTo>
                  <a:pt x="292042" y="177585"/>
                </a:lnTo>
                <a:lnTo>
                  <a:pt x="293667" y="173655"/>
                </a:lnTo>
                <a:lnTo>
                  <a:pt x="294613" y="169224"/>
                </a:lnTo>
                <a:lnTo>
                  <a:pt x="295062" y="164806"/>
                </a:lnTo>
                <a:lnTo>
                  <a:pt x="294613" y="160250"/>
                </a:lnTo>
                <a:close/>
                <a:moveTo>
                  <a:pt x="405707" y="43019"/>
                </a:moveTo>
                <a:lnTo>
                  <a:pt x="404773" y="38839"/>
                </a:lnTo>
                <a:lnTo>
                  <a:pt x="403136" y="34658"/>
                </a:lnTo>
                <a:lnTo>
                  <a:pt x="400928" y="31091"/>
                </a:lnTo>
                <a:lnTo>
                  <a:pt x="398369" y="27774"/>
                </a:lnTo>
                <a:lnTo>
                  <a:pt x="395215" y="25070"/>
                </a:lnTo>
                <a:lnTo>
                  <a:pt x="391710" y="22742"/>
                </a:lnTo>
                <a:lnTo>
                  <a:pt x="387986" y="21140"/>
                </a:lnTo>
                <a:lnTo>
                  <a:pt x="383910" y="20039"/>
                </a:lnTo>
                <a:lnTo>
                  <a:pt x="379592" y="19663"/>
                </a:lnTo>
                <a:lnTo>
                  <a:pt x="375395" y="20039"/>
                </a:lnTo>
                <a:lnTo>
                  <a:pt x="371199" y="21140"/>
                </a:lnTo>
                <a:lnTo>
                  <a:pt x="367475" y="22742"/>
                </a:lnTo>
                <a:lnTo>
                  <a:pt x="363969" y="25070"/>
                </a:lnTo>
                <a:lnTo>
                  <a:pt x="360937" y="27774"/>
                </a:lnTo>
                <a:lnTo>
                  <a:pt x="358256" y="31091"/>
                </a:lnTo>
                <a:lnTo>
                  <a:pt x="356170" y="34658"/>
                </a:lnTo>
                <a:lnTo>
                  <a:pt x="354533" y="38839"/>
                </a:lnTo>
                <a:lnTo>
                  <a:pt x="353490" y="43019"/>
                </a:lnTo>
                <a:lnTo>
                  <a:pt x="353247" y="47563"/>
                </a:lnTo>
                <a:lnTo>
                  <a:pt x="353490" y="52106"/>
                </a:lnTo>
                <a:lnTo>
                  <a:pt x="354533" y="56287"/>
                </a:lnTo>
                <a:lnTo>
                  <a:pt x="356170" y="60467"/>
                </a:lnTo>
                <a:lnTo>
                  <a:pt x="358256" y="64147"/>
                </a:lnTo>
                <a:lnTo>
                  <a:pt x="360937" y="67226"/>
                </a:lnTo>
                <a:lnTo>
                  <a:pt x="363969" y="70055"/>
                </a:lnTo>
                <a:lnTo>
                  <a:pt x="367475" y="72383"/>
                </a:lnTo>
                <a:lnTo>
                  <a:pt x="371199" y="73985"/>
                </a:lnTo>
                <a:lnTo>
                  <a:pt x="375395" y="75087"/>
                </a:lnTo>
                <a:lnTo>
                  <a:pt x="379592" y="75587"/>
                </a:lnTo>
                <a:lnTo>
                  <a:pt x="383910" y="75087"/>
                </a:lnTo>
                <a:lnTo>
                  <a:pt x="387986" y="73985"/>
                </a:lnTo>
                <a:lnTo>
                  <a:pt x="391710" y="72383"/>
                </a:lnTo>
                <a:lnTo>
                  <a:pt x="395215" y="70055"/>
                </a:lnTo>
                <a:lnTo>
                  <a:pt x="398369" y="67226"/>
                </a:lnTo>
                <a:lnTo>
                  <a:pt x="400928" y="64147"/>
                </a:lnTo>
                <a:lnTo>
                  <a:pt x="403136" y="60467"/>
                </a:lnTo>
                <a:lnTo>
                  <a:pt x="404773" y="56287"/>
                </a:lnTo>
                <a:lnTo>
                  <a:pt x="405707" y="52106"/>
                </a:lnTo>
                <a:lnTo>
                  <a:pt x="406059" y="47563"/>
                </a:lnTo>
                <a:lnTo>
                  <a:pt x="405707" y="43019"/>
                </a:lnTo>
                <a:close/>
                <a:moveTo>
                  <a:pt x="312201" y="69755"/>
                </a:moveTo>
                <a:lnTo>
                  <a:pt x="310806" y="71845"/>
                </a:lnTo>
                <a:lnTo>
                  <a:pt x="291969" y="91771"/>
                </a:lnTo>
                <a:lnTo>
                  <a:pt x="289870" y="93486"/>
                </a:lnTo>
                <a:lnTo>
                  <a:pt x="287663" y="94362"/>
                </a:lnTo>
                <a:lnTo>
                  <a:pt x="285213" y="94725"/>
                </a:lnTo>
                <a:lnTo>
                  <a:pt x="282896" y="94362"/>
                </a:lnTo>
                <a:lnTo>
                  <a:pt x="280688" y="93486"/>
                </a:lnTo>
                <a:lnTo>
                  <a:pt x="278711" y="91771"/>
                </a:lnTo>
                <a:lnTo>
                  <a:pt x="277316" y="89806"/>
                </a:lnTo>
                <a:lnTo>
                  <a:pt x="276382" y="87341"/>
                </a:lnTo>
                <a:lnTo>
                  <a:pt x="275921" y="84887"/>
                </a:lnTo>
                <a:lnTo>
                  <a:pt x="276382" y="82422"/>
                </a:lnTo>
                <a:lnTo>
                  <a:pt x="277316" y="79968"/>
                </a:lnTo>
                <a:lnTo>
                  <a:pt x="278711" y="77878"/>
                </a:lnTo>
                <a:lnTo>
                  <a:pt x="297548" y="57952"/>
                </a:lnTo>
                <a:lnTo>
                  <a:pt x="299647" y="56237"/>
                </a:lnTo>
                <a:lnTo>
                  <a:pt x="301854" y="55373"/>
                </a:lnTo>
                <a:lnTo>
                  <a:pt x="304183" y="54998"/>
                </a:lnTo>
                <a:lnTo>
                  <a:pt x="306609" y="55373"/>
                </a:lnTo>
                <a:lnTo>
                  <a:pt x="308708" y="56237"/>
                </a:lnTo>
                <a:lnTo>
                  <a:pt x="310806" y="57952"/>
                </a:lnTo>
                <a:lnTo>
                  <a:pt x="312201" y="59917"/>
                </a:lnTo>
                <a:lnTo>
                  <a:pt x="313123" y="62382"/>
                </a:lnTo>
                <a:lnTo>
                  <a:pt x="313474" y="64836"/>
                </a:lnTo>
                <a:lnTo>
                  <a:pt x="313123" y="67301"/>
                </a:lnTo>
                <a:lnTo>
                  <a:pt x="312201" y="69755"/>
                </a:lnTo>
                <a:close/>
                <a:moveTo>
                  <a:pt x="113847" y="142564"/>
                </a:moveTo>
                <a:lnTo>
                  <a:pt x="115363" y="140586"/>
                </a:lnTo>
                <a:lnTo>
                  <a:pt x="134370" y="120472"/>
                </a:lnTo>
                <a:lnTo>
                  <a:pt x="136238" y="118870"/>
                </a:lnTo>
                <a:lnTo>
                  <a:pt x="138579" y="117881"/>
                </a:lnTo>
                <a:lnTo>
                  <a:pt x="140908" y="117643"/>
                </a:lnTo>
                <a:lnTo>
                  <a:pt x="143237" y="117881"/>
                </a:lnTo>
                <a:lnTo>
                  <a:pt x="145566" y="118870"/>
                </a:lnTo>
                <a:lnTo>
                  <a:pt x="147567" y="120472"/>
                </a:lnTo>
                <a:lnTo>
                  <a:pt x="149071" y="122562"/>
                </a:lnTo>
                <a:lnTo>
                  <a:pt x="150005" y="124915"/>
                </a:lnTo>
                <a:lnTo>
                  <a:pt x="150248" y="127506"/>
                </a:lnTo>
                <a:lnTo>
                  <a:pt x="150005" y="129847"/>
                </a:lnTo>
                <a:lnTo>
                  <a:pt x="149071" y="132188"/>
                </a:lnTo>
                <a:lnTo>
                  <a:pt x="147567" y="134416"/>
                </a:lnTo>
                <a:lnTo>
                  <a:pt x="128536" y="154517"/>
                </a:lnTo>
                <a:lnTo>
                  <a:pt x="126571" y="156119"/>
                </a:lnTo>
                <a:lnTo>
                  <a:pt x="124339" y="157121"/>
                </a:lnTo>
                <a:lnTo>
                  <a:pt x="122010" y="157358"/>
                </a:lnTo>
                <a:lnTo>
                  <a:pt x="119681" y="157121"/>
                </a:lnTo>
                <a:lnTo>
                  <a:pt x="117353" y="156119"/>
                </a:lnTo>
                <a:lnTo>
                  <a:pt x="115363" y="154517"/>
                </a:lnTo>
                <a:lnTo>
                  <a:pt x="113847" y="152427"/>
                </a:lnTo>
                <a:lnTo>
                  <a:pt x="112901" y="149961"/>
                </a:lnTo>
                <a:lnTo>
                  <a:pt x="112671" y="147495"/>
                </a:lnTo>
                <a:lnTo>
                  <a:pt x="112901" y="144892"/>
                </a:lnTo>
                <a:lnTo>
                  <a:pt x="113847" y="142564"/>
                </a:lnTo>
                <a:close/>
              </a:path>
            </a:pathLst>
          </a:custGeom>
          <a:solidFill>
            <a:srgbClr val="FFFFFF"/>
          </a:solidFill>
        </p:spPr>
        <p:txBody>
          <a:bodyPr/>
          <a:lstStyle/>
          <a:p>
            <a:endParaRPr lang="zh-CN" altLang="en-US">
              <a:cs typeface="+mn-ea"/>
              <a:sym typeface="+mn-lt"/>
            </a:endParaRPr>
          </a:p>
        </p:txBody>
      </p:sp>
      <p:sp>
        <p:nvSpPr>
          <p:cNvPr id="41" name="文本框 40">
            <a:extLst>
              <a:ext uri="{FF2B5EF4-FFF2-40B4-BE49-F238E27FC236}">
                <a16:creationId xmlns:a16="http://schemas.microsoft.com/office/drawing/2014/main" id="{B2A461EE-1E4A-46B6-93C5-D4348E10EF91}"/>
              </a:ext>
            </a:extLst>
          </p:cNvPr>
          <p:cNvSpPr txBox="1"/>
          <p:nvPr/>
        </p:nvSpPr>
        <p:spPr>
          <a:xfrm>
            <a:off x="861191" y="295770"/>
            <a:ext cx="7105650" cy="523220"/>
          </a:xfrm>
          <a:prstGeom prst="rect">
            <a:avLst/>
          </a:prstGeom>
          <a:noFill/>
        </p:spPr>
        <p:txBody>
          <a:bodyPr wrap="square" rtlCol="0">
            <a:spAutoFit/>
          </a:bodyPr>
          <a:lstStyle/>
          <a:p>
            <a:pPr algn="ctr"/>
            <a:r>
              <a:rPr lang="zh-CN" altLang="en-US" sz="2800" b="1" spc="150" dirty="0">
                <a:solidFill>
                  <a:schemeClr val="accent1"/>
                </a:solidFill>
                <a:latin typeface="思源宋体 Heavy" panose="02020900000000000000" pitchFamily="18" charset="-122"/>
                <a:ea typeface="思源宋体 Heavy" panose="02020900000000000000" pitchFamily="18" charset="-122"/>
              </a:rPr>
              <a:t>宛平城</a:t>
            </a:r>
          </a:p>
        </p:txBody>
      </p:sp>
      <p:sp>
        <p:nvSpPr>
          <p:cNvPr id="24" name="TextBox 23">
            <a:extLst>
              <a:ext uri="{FF2B5EF4-FFF2-40B4-BE49-F238E27FC236}">
                <a16:creationId xmlns:a16="http://schemas.microsoft.com/office/drawing/2014/main" id="{1E250A0C-9A45-4418-ACA7-DA58393CB04D}"/>
              </a:ext>
            </a:extLst>
          </p:cNvPr>
          <p:cNvSpPr txBox="1"/>
          <p:nvPr/>
        </p:nvSpPr>
        <p:spPr>
          <a:xfrm>
            <a:off x="4906041" y="5075346"/>
            <a:ext cx="3060800" cy="1754326"/>
          </a:xfrm>
          <a:prstGeom prst="rect">
            <a:avLst/>
          </a:prstGeom>
        </p:spPr>
        <p:txBody>
          <a:bodyPr wrap="square">
            <a:spAutoFit/>
          </a:bodyPr>
          <a:lstStyle>
            <a:defPPr>
              <a:defRPr lang="zh-CN"/>
            </a:defPPr>
            <a:lvl1pPr algn="ctr">
              <a:defRPr sz="1200">
                <a:solidFill>
                  <a:schemeClr val="accent3"/>
                </a:solidFill>
                <a:latin typeface="思源黑体 CN Light" panose="020B0300000000000000" pitchFamily="34" charset="-122"/>
                <a:ea typeface="思源黑体 CN Light" panose="020B0300000000000000" pitchFamily="34" charset="-122"/>
              </a:defRPr>
            </a:lvl1pPr>
          </a:lstStyle>
          <a:p>
            <a:pPr algn="l"/>
            <a:r>
              <a:rPr lang="en-US" altLang="zh-CN" sz="1800" dirty="0"/>
              <a:t>1937</a:t>
            </a:r>
            <a:r>
              <a:rPr lang="zh-CN" altLang="en-US" sz="1800" dirty="0"/>
              <a:t>年</a:t>
            </a:r>
            <a:r>
              <a:rPr lang="en-US" altLang="zh-CN" sz="1800" dirty="0"/>
              <a:t>7</a:t>
            </a:r>
            <a:r>
              <a:rPr lang="zh-CN" altLang="en-US" sz="1800" dirty="0"/>
              <a:t>月</a:t>
            </a:r>
            <a:r>
              <a:rPr lang="en-US" altLang="zh-CN" sz="1800" dirty="0"/>
              <a:t>7</a:t>
            </a:r>
            <a:r>
              <a:rPr lang="zh-CN" altLang="en-US" sz="1800" dirty="0"/>
              <a:t>日，这里爆发了“七七事变”。这是日本继“九一八”事变对中国发动侵略战争的继续和发展，也是中国全面抗击日本侵略战争的起点 。</a:t>
            </a:r>
            <a:r>
              <a:rPr lang="zh-CN" altLang="en-US" sz="1800" baseline="30000" dirty="0"/>
              <a:t> </a:t>
            </a:r>
            <a:endParaRPr lang="zh-CN" altLang="en-US" sz="1800" dirty="0">
              <a:sym typeface="+mn-lt"/>
            </a:endParaRPr>
          </a:p>
        </p:txBody>
      </p:sp>
      <p:pic>
        <p:nvPicPr>
          <p:cNvPr id="22" name="图片 21">
            <a:extLst>
              <a:ext uri="{FF2B5EF4-FFF2-40B4-BE49-F238E27FC236}">
                <a16:creationId xmlns:a16="http://schemas.microsoft.com/office/drawing/2014/main" id="{840F6180-CA23-E8E9-8591-9A10D79270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9541" y="134612"/>
            <a:ext cx="3601273" cy="2699899"/>
          </a:xfrm>
          <a:prstGeom prst="rect">
            <a:avLst/>
          </a:prstGeom>
        </p:spPr>
      </p:pic>
    </p:spTree>
    <p:extLst>
      <p:ext uri="{BB962C8B-B14F-4D97-AF65-F5344CB8AC3E}">
        <p14:creationId xmlns:p14="http://schemas.microsoft.com/office/powerpoint/2010/main" val="4010940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44454-2635-66FC-915E-75142B6A173B}"/>
            </a:ext>
          </a:extLst>
        </p:cNvPr>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id="{BFB02C3D-0F36-CCCC-6CFC-D516A2AEF1BF}"/>
              </a:ext>
            </a:extLst>
          </p:cNvPr>
          <p:cNvCxnSpPr/>
          <p:nvPr/>
        </p:nvCxnSpPr>
        <p:spPr>
          <a:xfrm flipH="1">
            <a:off x="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F710D990-9574-619E-82EB-40ECBA2C99EC}"/>
              </a:ext>
            </a:extLst>
          </p:cNvPr>
          <p:cNvCxnSpPr/>
          <p:nvPr/>
        </p:nvCxnSpPr>
        <p:spPr>
          <a:xfrm flipH="1">
            <a:off x="843280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FCB2D044-E7E2-D8AE-35E3-25E38CD79A92}"/>
              </a:ext>
            </a:extLst>
          </p:cNvPr>
          <p:cNvCxnSpPr/>
          <p:nvPr/>
        </p:nvCxnSpPr>
        <p:spPr>
          <a:xfrm flipH="1">
            <a:off x="843280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6FD24C02-D576-97AB-A1A9-3B79174A69CF}"/>
              </a:ext>
            </a:extLst>
          </p:cNvPr>
          <p:cNvCxnSpPr/>
          <p:nvPr/>
        </p:nvCxnSpPr>
        <p:spPr>
          <a:xfrm flipH="1">
            <a:off x="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7CEED526-F561-DF13-75CE-C55CE6951272}"/>
              </a:ext>
            </a:extLst>
          </p:cNvPr>
          <p:cNvCxnSpPr/>
          <p:nvPr/>
        </p:nvCxnSpPr>
        <p:spPr>
          <a:xfrm>
            <a:off x="1049944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59A4B0AC-AACD-304F-72CB-1F2FABCE7E53}"/>
              </a:ext>
            </a:extLst>
          </p:cNvPr>
          <p:cNvCxnSpPr/>
          <p:nvPr/>
        </p:nvCxnSpPr>
        <p:spPr>
          <a:xfrm>
            <a:off x="164713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15342B1F-D476-0838-1CC4-3DBA90DD312B}"/>
              </a:ext>
            </a:extLst>
          </p:cNvPr>
          <p:cNvSpPr/>
          <p:nvPr/>
        </p:nvSpPr>
        <p:spPr>
          <a:xfrm>
            <a:off x="1103086" y="1130753"/>
            <a:ext cx="9971314" cy="4576990"/>
          </a:xfrm>
          <a:prstGeom prst="rect">
            <a:avLst/>
          </a:prstGeom>
          <a:solidFill>
            <a:schemeClr val="bg1"/>
          </a:solidFill>
          <a:ln>
            <a:noFill/>
          </a:ln>
          <a:effectLst>
            <a:outerShdw blurRad="1270000" sx="94000" sy="94000" algn="ctr" rotWithShape="0">
              <a:schemeClr val="accent2">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7" name="矩形 6">
            <a:extLst>
              <a:ext uri="{FF2B5EF4-FFF2-40B4-BE49-F238E27FC236}">
                <a16:creationId xmlns:a16="http://schemas.microsoft.com/office/drawing/2014/main" id="{BAEC5B90-5A0A-333D-3373-3EF6FCEDF947}"/>
              </a:ext>
            </a:extLst>
          </p:cNvPr>
          <p:cNvSpPr/>
          <p:nvPr/>
        </p:nvSpPr>
        <p:spPr>
          <a:xfrm>
            <a:off x="1297198" y="1290339"/>
            <a:ext cx="9586315" cy="42578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2" name="矩形 11">
            <a:extLst>
              <a:ext uri="{FF2B5EF4-FFF2-40B4-BE49-F238E27FC236}">
                <a16:creationId xmlns:a16="http://schemas.microsoft.com/office/drawing/2014/main" id="{D162CDBF-7E06-2A64-0C38-8CF0A07CDD20}"/>
              </a:ext>
            </a:extLst>
          </p:cNvPr>
          <p:cNvSpPr/>
          <p:nvPr/>
        </p:nvSpPr>
        <p:spPr>
          <a:xfrm>
            <a:off x="10690334" y="1290339"/>
            <a:ext cx="193179" cy="1931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17" name="矩形 16">
            <a:extLst>
              <a:ext uri="{FF2B5EF4-FFF2-40B4-BE49-F238E27FC236}">
                <a16:creationId xmlns:a16="http://schemas.microsoft.com/office/drawing/2014/main" id="{F2E6CCF7-A836-582F-6639-86A7162BEFEB}"/>
              </a:ext>
            </a:extLst>
          </p:cNvPr>
          <p:cNvSpPr/>
          <p:nvPr/>
        </p:nvSpPr>
        <p:spPr>
          <a:xfrm>
            <a:off x="1297198" y="5354978"/>
            <a:ext cx="193179" cy="1931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24" name="椭圆 23">
            <a:extLst>
              <a:ext uri="{FF2B5EF4-FFF2-40B4-BE49-F238E27FC236}">
                <a16:creationId xmlns:a16="http://schemas.microsoft.com/office/drawing/2014/main" id="{45106612-2D0E-D738-9784-7894D6983AD9}"/>
              </a:ext>
            </a:extLst>
          </p:cNvPr>
          <p:cNvSpPr/>
          <p:nvPr/>
        </p:nvSpPr>
        <p:spPr>
          <a:xfrm>
            <a:off x="5449159" y="1840396"/>
            <a:ext cx="1282392" cy="128239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6" name="椭圆 5">
            <a:extLst>
              <a:ext uri="{FF2B5EF4-FFF2-40B4-BE49-F238E27FC236}">
                <a16:creationId xmlns:a16="http://schemas.microsoft.com/office/drawing/2014/main" id="{A98B3533-C12B-1804-A758-388A9D24FE14}"/>
              </a:ext>
            </a:extLst>
          </p:cNvPr>
          <p:cNvSpPr/>
          <p:nvPr/>
        </p:nvSpPr>
        <p:spPr>
          <a:xfrm>
            <a:off x="5517272" y="1908507"/>
            <a:ext cx="1146167" cy="1146167"/>
          </a:xfrm>
          <a:prstGeom prst="ellipse">
            <a:avLst/>
          </a:prstGeom>
          <a:solidFill>
            <a:schemeClr val="bg1"/>
          </a:solidFill>
          <a:ln>
            <a:noFill/>
          </a:ln>
          <a:effectLst>
            <a:outerShdw blurRad="419100" dist="279400" dir="2700000" sx="97000" sy="97000" algn="tl"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endParaRPr>
          </a:p>
        </p:txBody>
      </p:sp>
      <p:sp>
        <p:nvSpPr>
          <p:cNvPr id="5" name="文本框 4">
            <a:extLst>
              <a:ext uri="{FF2B5EF4-FFF2-40B4-BE49-F238E27FC236}">
                <a16:creationId xmlns:a16="http://schemas.microsoft.com/office/drawing/2014/main" id="{6B4731C8-7372-6D37-AADA-0E790D4B9AAF}"/>
              </a:ext>
            </a:extLst>
          </p:cNvPr>
          <p:cNvSpPr txBox="1"/>
          <p:nvPr/>
        </p:nvSpPr>
        <p:spPr>
          <a:xfrm>
            <a:off x="4847065" y="1927593"/>
            <a:ext cx="2486580" cy="1107996"/>
          </a:xfrm>
          <a:prstGeom prst="rect">
            <a:avLst/>
          </a:prstGeom>
          <a:noFill/>
        </p:spPr>
        <p:txBody>
          <a:bodyPr wrap="square" rtlCol="0">
            <a:spAutoFit/>
          </a:bodyPr>
          <a:lstStyle/>
          <a:p>
            <a:pPr algn="ctr"/>
            <a:r>
              <a:rPr lang="en-US" altLang="zh-CN" sz="6600" dirty="0">
                <a:solidFill>
                  <a:schemeClr val="accent1"/>
                </a:solidFill>
                <a:latin typeface="思源宋体 Heavy" panose="02020900000000000000" pitchFamily="18" charset="-122"/>
                <a:ea typeface="思源宋体 Heavy" panose="02020900000000000000" pitchFamily="18" charset="-122"/>
              </a:rPr>
              <a:t>2</a:t>
            </a:r>
            <a:endParaRPr lang="zh-CN" altLang="en-US" sz="6600" dirty="0">
              <a:solidFill>
                <a:schemeClr val="accent1"/>
              </a:solidFill>
              <a:latin typeface="思源宋体 Heavy" panose="02020900000000000000" pitchFamily="18" charset="-122"/>
              <a:ea typeface="思源宋体 Heavy" panose="02020900000000000000" pitchFamily="18" charset="-122"/>
            </a:endParaRPr>
          </a:p>
        </p:txBody>
      </p:sp>
      <p:sp>
        <p:nvSpPr>
          <p:cNvPr id="2" name="文本框 1">
            <a:extLst>
              <a:ext uri="{FF2B5EF4-FFF2-40B4-BE49-F238E27FC236}">
                <a16:creationId xmlns:a16="http://schemas.microsoft.com/office/drawing/2014/main" id="{328296CB-9398-FABA-0A9E-9BE9FE210F1B}"/>
              </a:ext>
            </a:extLst>
          </p:cNvPr>
          <p:cNvSpPr txBox="1"/>
          <p:nvPr/>
        </p:nvSpPr>
        <p:spPr>
          <a:xfrm>
            <a:off x="2537530" y="3790082"/>
            <a:ext cx="7105650" cy="923330"/>
          </a:xfrm>
          <a:prstGeom prst="rect">
            <a:avLst/>
          </a:prstGeom>
          <a:noFill/>
        </p:spPr>
        <p:txBody>
          <a:bodyPr wrap="square" rtlCol="0">
            <a:spAutoFit/>
          </a:bodyPr>
          <a:lstStyle/>
          <a:p>
            <a:pPr algn="ctr"/>
            <a:r>
              <a:rPr lang="zh-CN" altLang="en-US" sz="5400" b="1" spc="150" dirty="0">
                <a:solidFill>
                  <a:schemeClr val="accent1"/>
                </a:solidFill>
                <a:latin typeface="思源宋体 Heavy" panose="02020900000000000000" pitchFamily="18" charset="-122"/>
                <a:ea typeface="思源宋体 Heavy" panose="02020900000000000000" pitchFamily="18" charset="-122"/>
              </a:rPr>
              <a:t>主要内容</a:t>
            </a:r>
          </a:p>
        </p:txBody>
      </p:sp>
      <p:sp>
        <p:nvSpPr>
          <p:cNvPr id="4" name="矩形 3">
            <a:extLst>
              <a:ext uri="{FF2B5EF4-FFF2-40B4-BE49-F238E27FC236}">
                <a16:creationId xmlns:a16="http://schemas.microsoft.com/office/drawing/2014/main" id="{B6B36B49-3B87-3293-A0B7-8B16FC0ADABA}"/>
              </a:ext>
            </a:extLst>
          </p:cNvPr>
          <p:cNvSpPr/>
          <p:nvPr/>
        </p:nvSpPr>
        <p:spPr>
          <a:xfrm>
            <a:off x="4991337" y="3520782"/>
            <a:ext cx="2198038" cy="261610"/>
          </a:xfrm>
          <a:prstGeom prst="rect">
            <a:avLst/>
          </a:prstGeom>
        </p:spPr>
        <p:txBody>
          <a:bodyPr wrap="none">
            <a:spAutoFit/>
          </a:bodyPr>
          <a:lstStyle/>
          <a:p>
            <a:pPr algn="ctr"/>
            <a:r>
              <a:rPr lang="en-US" altLang="zh-CN" sz="1100">
                <a:solidFill>
                  <a:schemeClr val="bg1">
                    <a:lumMod val="65000"/>
                  </a:schemeClr>
                </a:solidFill>
                <a:latin typeface="思源黑体 CN Light" panose="020B0300000000000000" pitchFamily="34" charset="-122"/>
                <a:ea typeface="思源黑体 CN Light" panose="020B0300000000000000" pitchFamily="34" charset="-122"/>
              </a:rPr>
              <a:t>YOU CAN ADD YOUR OWN TITLE</a:t>
            </a:r>
          </a:p>
        </p:txBody>
      </p:sp>
    </p:spTree>
    <p:custDataLst>
      <p:tags r:id="rId1"/>
    </p:custDataLst>
    <p:extLst>
      <p:ext uri="{BB962C8B-B14F-4D97-AF65-F5344CB8AC3E}">
        <p14:creationId xmlns:p14="http://schemas.microsoft.com/office/powerpoint/2010/main" val="294450819"/>
      </p:ext>
    </p:extLst>
  </p:cSld>
  <p:clrMapOvr>
    <a:masterClrMapping/>
  </p:clrMapOvr>
  <p:transition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42" presetClass="path" presetSubtype="0" fill="hold" grpId="1" nodeType="withEffect">
                                  <p:stCondLst>
                                    <p:cond delay="0"/>
                                  </p:stCondLst>
                                  <p:childTnLst>
                                    <p:animMotion origin="layout" path="M -0.02383 0.03727 L 0.38568 -0.29491 " pathEditMode="relative" rAng="0" ptsTypes="AA">
                                      <p:cBhvr>
                                        <p:cTn id="8" dur="750" spd="-100000" fill="hold"/>
                                        <p:tgtEl>
                                          <p:spTgt spid="17"/>
                                        </p:tgtEl>
                                        <p:attrNameLst>
                                          <p:attrName>ppt_x</p:attrName>
                                          <p:attrName>ppt_y</p:attrName>
                                        </p:attrNameLst>
                                      </p:cBhvr>
                                      <p:rCtr x="20469" y="-16620"/>
                                    </p:animMotion>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42" presetClass="path" presetSubtype="0" fill="hold" grpId="1" nodeType="withEffect">
                                  <p:stCondLst>
                                    <p:cond delay="0"/>
                                  </p:stCondLst>
                                  <p:childTnLst>
                                    <p:animMotion origin="layout" path="M 0.02356 -0.03727 L -0.38477 0.29792 " pathEditMode="relative" rAng="0" ptsTypes="AA">
                                      <p:cBhvr>
                                        <p:cTn id="12" dur="750" spd="-100000" fill="hold"/>
                                        <p:tgtEl>
                                          <p:spTgt spid="12"/>
                                        </p:tgtEl>
                                        <p:attrNameLst>
                                          <p:attrName>ppt_x</p:attrName>
                                          <p:attrName>ppt_y</p:attrName>
                                        </p:attrNameLst>
                                      </p:cBhvr>
                                      <p:rCtr x="-20417" y="16759"/>
                                    </p:animMotion>
                                  </p:childTnLst>
                                </p:cTn>
                              </p:par>
                              <p:par>
                                <p:cTn id="13" presetID="53" presetClass="entr" presetSubtype="16"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750" fill="hold"/>
                                        <p:tgtEl>
                                          <p:spTgt spid="3"/>
                                        </p:tgtEl>
                                        <p:attrNameLst>
                                          <p:attrName>ppt_w</p:attrName>
                                        </p:attrNameLst>
                                      </p:cBhvr>
                                      <p:tavLst>
                                        <p:tav tm="0">
                                          <p:val>
                                            <p:fltVal val="0"/>
                                          </p:val>
                                        </p:tav>
                                        <p:tav tm="100000">
                                          <p:val>
                                            <p:strVal val="#ppt_w"/>
                                          </p:val>
                                        </p:tav>
                                      </p:tavLst>
                                    </p:anim>
                                    <p:anim calcmode="lin" valueType="num">
                                      <p:cBhvr>
                                        <p:cTn id="16" dur="750" fill="hold"/>
                                        <p:tgtEl>
                                          <p:spTgt spid="3"/>
                                        </p:tgtEl>
                                        <p:attrNameLst>
                                          <p:attrName>ppt_h</p:attrName>
                                        </p:attrNameLst>
                                      </p:cBhvr>
                                      <p:tavLst>
                                        <p:tav tm="0">
                                          <p:val>
                                            <p:fltVal val="0"/>
                                          </p:val>
                                        </p:tav>
                                        <p:tav tm="100000">
                                          <p:val>
                                            <p:strVal val="#ppt_h"/>
                                          </p:val>
                                        </p:tav>
                                      </p:tavLst>
                                    </p:anim>
                                    <p:animEffect transition="in" filter="fade">
                                      <p:cBhvr>
                                        <p:cTn id="17" dur="750"/>
                                        <p:tgtEl>
                                          <p:spTgt spid="3"/>
                                        </p:tgtEl>
                                      </p:cBhvr>
                                    </p:animEffect>
                                  </p:childTnLst>
                                </p:cTn>
                              </p:par>
                              <p:par>
                                <p:cTn id="18" presetID="42" presetClass="path" presetSubtype="0" accel="50000" decel="50000" fill="hold" grpId="2" nodeType="withEffect">
                                  <p:stCondLst>
                                    <p:cond delay="750"/>
                                  </p:stCondLst>
                                  <p:childTnLst>
                                    <p:animMotion origin="layout" path="M 0.02356 -0.03727 L 4.375E-6 -3.33333E-6 " pathEditMode="relative" rAng="0" ptsTypes="AA">
                                      <p:cBhvr>
                                        <p:cTn id="19" dur="750" fill="hold"/>
                                        <p:tgtEl>
                                          <p:spTgt spid="12"/>
                                        </p:tgtEl>
                                        <p:attrNameLst>
                                          <p:attrName>ppt_x</p:attrName>
                                          <p:attrName>ppt_y</p:attrName>
                                        </p:attrNameLst>
                                      </p:cBhvr>
                                      <p:rCtr x="-1185" y="1852"/>
                                    </p:animMotion>
                                  </p:childTnLst>
                                </p:cTn>
                              </p:par>
                              <p:par>
                                <p:cTn id="20" presetID="42" presetClass="path" presetSubtype="0" accel="50000" decel="50000" fill="hold" grpId="2" nodeType="withEffect">
                                  <p:stCondLst>
                                    <p:cond delay="750"/>
                                  </p:stCondLst>
                                  <p:childTnLst>
                                    <p:animMotion origin="layout" path="M -0.02383 0.03727 L -2.91667E-6 1.11111E-6 " pathEditMode="relative" rAng="0" ptsTypes="AA">
                                      <p:cBhvr>
                                        <p:cTn id="21" dur="750" fill="hold"/>
                                        <p:tgtEl>
                                          <p:spTgt spid="17"/>
                                        </p:tgtEl>
                                        <p:attrNameLst>
                                          <p:attrName>ppt_x</p:attrName>
                                          <p:attrName>ppt_y</p:attrName>
                                        </p:attrNameLst>
                                      </p:cBhvr>
                                      <p:rCtr x="1185" y="-1852"/>
                                    </p:animMotion>
                                  </p:childTnLst>
                                </p:cTn>
                              </p:par>
                              <p:par>
                                <p:cTn id="22" presetID="10" presetClass="entr" presetSubtype="0" fill="hold" grpId="0" nodeType="withEffect">
                                  <p:stCondLst>
                                    <p:cond delay="75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750"/>
                                        <p:tgtEl>
                                          <p:spTgt spid="7"/>
                                        </p:tgtEl>
                                      </p:cBhvr>
                                    </p:animEffect>
                                  </p:childTnLst>
                                </p:cTn>
                              </p:par>
                              <p:par>
                                <p:cTn id="25" presetID="10" presetClass="entr" presetSubtype="0" fill="hold" nodeType="withEffect">
                                  <p:stCondLst>
                                    <p:cond delay="75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750"/>
                                        <p:tgtEl>
                                          <p:spTgt spid="9"/>
                                        </p:tgtEl>
                                      </p:cBhvr>
                                    </p:animEffect>
                                  </p:childTnLst>
                                </p:cTn>
                              </p:par>
                              <p:par>
                                <p:cTn id="28" presetID="10" presetClass="entr" presetSubtype="0" fill="hold" nodeType="withEffect">
                                  <p:stCondLst>
                                    <p:cond delay="75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750"/>
                                        <p:tgtEl>
                                          <p:spTgt spid="11"/>
                                        </p:tgtEl>
                                      </p:cBhvr>
                                    </p:animEffect>
                                  </p:childTnLst>
                                </p:cTn>
                              </p:par>
                              <p:par>
                                <p:cTn id="31" presetID="10" presetClass="entr" presetSubtype="0" fill="hold" nodeType="withEffect">
                                  <p:stCondLst>
                                    <p:cond delay="75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750"/>
                                        <p:tgtEl>
                                          <p:spTgt spid="19"/>
                                        </p:tgtEl>
                                      </p:cBhvr>
                                    </p:animEffect>
                                  </p:childTnLst>
                                </p:cTn>
                              </p:par>
                              <p:par>
                                <p:cTn id="34" presetID="10" presetClass="entr" presetSubtype="0" fill="hold" nodeType="withEffect">
                                  <p:stCondLst>
                                    <p:cond delay="75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750"/>
                                        <p:tgtEl>
                                          <p:spTgt spid="10"/>
                                        </p:tgtEl>
                                      </p:cBhvr>
                                    </p:animEffect>
                                  </p:childTnLst>
                                </p:cTn>
                              </p:par>
                              <p:par>
                                <p:cTn id="37" presetID="10" presetClass="entr" presetSubtype="0" fill="hold" nodeType="withEffect">
                                  <p:stCondLst>
                                    <p:cond delay="75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750"/>
                                        <p:tgtEl>
                                          <p:spTgt spid="20"/>
                                        </p:tgtEl>
                                      </p:cBhvr>
                                    </p:animEffect>
                                  </p:childTnLst>
                                </p:cTn>
                              </p:par>
                              <p:par>
                                <p:cTn id="40" presetID="10" presetClass="entr" presetSubtype="0" fill="hold" nodeType="withEffect">
                                  <p:stCondLst>
                                    <p:cond delay="75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2" grpId="0" animBg="1"/>
      <p:bldP spid="12" grpId="1" animBg="1"/>
      <p:bldP spid="12" grpId="2" animBg="1"/>
      <p:bldP spid="17" grpId="0" animBg="1"/>
      <p:bldP spid="17" grpId="1" animBg="1"/>
      <p:bldP spid="17"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2F03C-A736-85AB-ECB7-8C91B00AEACD}"/>
            </a:ext>
          </a:extLst>
        </p:cNvPr>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id="{C01A18B2-2DD5-C5B7-A4EA-501D1EF63404}"/>
              </a:ext>
            </a:extLst>
          </p:cNvPr>
          <p:cNvCxnSpPr/>
          <p:nvPr/>
        </p:nvCxnSpPr>
        <p:spPr>
          <a:xfrm flipH="1">
            <a:off x="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42E0FE40-5999-B824-45B9-873ADA754D12}"/>
              </a:ext>
            </a:extLst>
          </p:cNvPr>
          <p:cNvCxnSpPr/>
          <p:nvPr/>
        </p:nvCxnSpPr>
        <p:spPr>
          <a:xfrm flipH="1">
            <a:off x="843280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17E601FB-D082-A46D-044E-82A78836BCA8}"/>
              </a:ext>
            </a:extLst>
          </p:cNvPr>
          <p:cNvCxnSpPr/>
          <p:nvPr/>
        </p:nvCxnSpPr>
        <p:spPr>
          <a:xfrm flipH="1">
            <a:off x="843280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C55DED2F-17F1-9627-75CB-BBD10462E50C}"/>
              </a:ext>
            </a:extLst>
          </p:cNvPr>
          <p:cNvCxnSpPr/>
          <p:nvPr/>
        </p:nvCxnSpPr>
        <p:spPr>
          <a:xfrm flipH="1">
            <a:off x="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75802FC6-7762-FCF1-951A-1C4370E3985E}"/>
              </a:ext>
            </a:extLst>
          </p:cNvPr>
          <p:cNvCxnSpPr/>
          <p:nvPr/>
        </p:nvCxnSpPr>
        <p:spPr>
          <a:xfrm>
            <a:off x="1049944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89E2A35D-3442-412E-01D0-49C00D9515AE}"/>
              </a:ext>
            </a:extLst>
          </p:cNvPr>
          <p:cNvCxnSpPr/>
          <p:nvPr/>
        </p:nvCxnSpPr>
        <p:spPr>
          <a:xfrm>
            <a:off x="164713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FE42C2FA-1FF2-8B41-4CF7-1369803E66C2}"/>
              </a:ext>
            </a:extLst>
          </p:cNvPr>
          <p:cNvSpPr txBox="1"/>
          <p:nvPr/>
        </p:nvSpPr>
        <p:spPr>
          <a:xfrm>
            <a:off x="2045616" y="1006090"/>
            <a:ext cx="7616857" cy="461665"/>
          </a:xfrm>
          <a:prstGeom prst="rect">
            <a:avLst/>
          </a:prstGeom>
          <a:noFill/>
        </p:spPr>
        <p:txBody>
          <a:bodyPr wrap="square" rtlCol="0">
            <a:spAutoFit/>
          </a:bodyPr>
          <a:lstStyle/>
          <a:p>
            <a:r>
              <a:rPr lang="zh-CN" altLang="en-US" sz="2400" b="1" dirty="0">
                <a:solidFill>
                  <a:srgbClr val="FF0000"/>
                </a:solidFill>
                <a:latin typeface="华文彩云" panose="02010800040101010101" pitchFamily="2" charset="-122"/>
                <a:ea typeface="华文彩云" panose="02010800040101010101" pitchFamily="2" charset="-122"/>
              </a:rPr>
              <a:t>第一部分</a:t>
            </a:r>
          </a:p>
        </p:txBody>
      </p:sp>
      <p:sp>
        <p:nvSpPr>
          <p:cNvPr id="3" name="文本框 2">
            <a:extLst>
              <a:ext uri="{FF2B5EF4-FFF2-40B4-BE49-F238E27FC236}">
                <a16:creationId xmlns:a16="http://schemas.microsoft.com/office/drawing/2014/main" id="{5B095CFC-7097-7F6B-BCE4-69A9C46A0965}"/>
              </a:ext>
            </a:extLst>
          </p:cNvPr>
          <p:cNvSpPr txBox="1"/>
          <p:nvPr/>
        </p:nvSpPr>
        <p:spPr>
          <a:xfrm>
            <a:off x="1692552" y="1997838"/>
            <a:ext cx="3906124" cy="2585323"/>
          </a:xfrm>
          <a:prstGeom prst="rect">
            <a:avLst/>
          </a:prstGeom>
          <a:noFill/>
        </p:spPr>
        <p:txBody>
          <a:bodyPr wrap="square" rtlCol="0">
            <a:spAutoFit/>
          </a:bodyPr>
          <a:lstStyle/>
          <a:p>
            <a:r>
              <a:rPr lang="en-US" altLang="zh-CN" dirty="0"/>
              <a:t>1931</a:t>
            </a:r>
            <a:r>
              <a:rPr lang="zh-CN" altLang="en-US" dirty="0"/>
              <a:t>年，震惊中外的“九一八事变”爆发，东北沦陷。随后，在中国共产党的组织下，东北地区开始组建抗日游击队。后来这支部队又被编为东北抗日联军。东北抗联有力打击了日本在东北的殖民统治，牵制了大量日、伪军。</a:t>
            </a:r>
            <a:endParaRPr lang="en-US" altLang="zh-CN" dirty="0"/>
          </a:p>
          <a:p>
            <a:r>
              <a:rPr lang="zh-CN" altLang="en-US" dirty="0"/>
              <a:t>抗联部队中涌现出不少的英雄，如杨靖宇，赵一曼等人。</a:t>
            </a:r>
          </a:p>
        </p:txBody>
      </p:sp>
      <p:pic>
        <p:nvPicPr>
          <p:cNvPr id="6" name="图片 5">
            <a:extLst>
              <a:ext uri="{FF2B5EF4-FFF2-40B4-BE49-F238E27FC236}">
                <a16:creationId xmlns:a16="http://schemas.microsoft.com/office/drawing/2014/main" id="{3B9B99FC-9CC0-67A3-DBAA-E144DFA4D9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4044" y="1125463"/>
            <a:ext cx="6124804" cy="4607074"/>
          </a:xfrm>
          <a:prstGeom prst="rect">
            <a:avLst/>
          </a:prstGeom>
        </p:spPr>
      </p:pic>
    </p:spTree>
    <p:custDataLst>
      <p:tags r:id="rId1"/>
    </p:custDataLst>
    <p:extLst>
      <p:ext uri="{BB962C8B-B14F-4D97-AF65-F5344CB8AC3E}">
        <p14:creationId xmlns:p14="http://schemas.microsoft.com/office/powerpoint/2010/main" val="1256168390"/>
      </p:ext>
    </p:extLst>
  </p:cSld>
  <p:clrMapOvr>
    <a:masterClrMapping/>
  </p:clrMapOvr>
  <p:transition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par>
                                <p:cTn id="8" presetID="10" presetClass="entr" presetSubtype="0" fill="hold" nodeType="withEffect">
                                  <p:stCondLst>
                                    <p:cond delay="75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50"/>
                                        <p:tgtEl>
                                          <p:spTgt spid="11"/>
                                        </p:tgtEl>
                                      </p:cBhvr>
                                    </p:animEffect>
                                  </p:childTnLst>
                                </p:cTn>
                              </p:par>
                              <p:par>
                                <p:cTn id="11" presetID="10" presetClass="entr" presetSubtype="0" fill="hold" nodeType="withEffect">
                                  <p:stCondLst>
                                    <p:cond delay="75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750"/>
                                        <p:tgtEl>
                                          <p:spTgt spid="19"/>
                                        </p:tgtEl>
                                      </p:cBhvr>
                                    </p:animEffect>
                                  </p:childTnLst>
                                </p:cTn>
                              </p:par>
                              <p:par>
                                <p:cTn id="14" presetID="10" presetClass="entr" presetSubtype="0" fill="hold" nodeType="withEffect">
                                  <p:stCondLst>
                                    <p:cond delay="75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750"/>
                                        <p:tgtEl>
                                          <p:spTgt spid="10"/>
                                        </p:tgtEl>
                                      </p:cBhvr>
                                    </p:animEffect>
                                  </p:childTnLst>
                                </p:cTn>
                              </p:par>
                              <p:par>
                                <p:cTn id="17" presetID="10" presetClass="entr" presetSubtype="0" fill="hold" nodeType="withEffect">
                                  <p:stCondLst>
                                    <p:cond delay="75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750"/>
                                        <p:tgtEl>
                                          <p:spTgt spid="20"/>
                                        </p:tgtEl>
                                      </p:cBhvr>
                                    </p:animEffect>
                                  </p:childTnLst>
                                </p:cTn>
                              </p:par>
                              <p:par>
                                <p:cTn id="20" presetID="10" presetClass="entr" presetSubtype="0" fill="hold" nodeType="withEffect">
                                  <p:stCondLst>
                                    <p:cond delay="75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5499E-3A95-7CB4-C676-D6874FA838C4}"/>
            </a:ext>
          </a:extLst>
        </p:cNvPr>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id="{00E7E07F-3310-0AB5-AF6E-FB53B91ECE56}"/>
              </a:ext>
            </a:extLst>
          </p:cNvPr>
          <p:cNvCxnSpPr/>
          <p:nvPr/>
        </p:nvCxnSpPr>
        <p:spPr>
          <a:xfrm flipH="1">
            <a:off x="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912D0C5-1B63-976E-15A2-EEC1B12490D7}"/>
              </a:ext>
            </a:extLst>
          </p:cNvPr>
          <p:cNvCxnSpPr/>
          <p:nvPr/>
        </p:nvCxnSpPr>
        <p:spPr>
          <a:xfrm flipH="1">
            <a:off x="843280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C484EC15-C19C-40F4-3731-43CDB4310521}"/>
              </a:ext>
            </a:extLst>
          </p:cNvPr>
          <p:cNvCxnSpPr/>
          <p:nvPr/>
        </p:nvCxnSpPr>
        <p:spPr>
          <a:xfrm flipH="1">
            <a:off x="843280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4188760B-2F6A-4CFD-1218-B103FF9A806B}"/>
              </a:ext>
            </a:extLst>
          </p:cNvPr>
          <p:cNvCxnSpPr/>
          <p:nvPr/>
        </p:nvCxnSpPr>
        <p:spPr>
          <a:xfrm flipH="1">
            <a:off x="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C7BBB4AF-2ED6-E726-51EB-2ADC54269CDD}"/>
              </a:ext>
            </a:extLst>
          </p:cNvPr>
          <p:cNvCxnSpPr/>
          <p:nvPr/>
        </p:nvCxnSpPr>
        <p:spPr>
          <a:xfrm>
            <a:off x="1049944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E1F1CE8A-DB76-DE0A-AC65-016457C8257A}"/>
              </a:ext>
            </a:extLst>
          </p:cNvPr>
          <p:cNvCxnSpPr/>
          <p:nvPr/>
        </p:nvCxnSpPr>
        <p:spPr>
          <a:xfrm>
            <a:off x="164713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219E99AE-51AD-1350-3BB4-12A00B17B794}"/>
              </a:ext>
            </a:extLst>
          </p:cNvPr>
          <p:cNvSpPr txBox="1"/>
          <p:nvPr/>
        </p:nvSpPr>
        <p:spPr>
          <a:xfrm>
            <a:off x="2045616" y="1006090"/>
            <a:ext cx="7616857" cy="461665"/>
          </a:xfrm>
          <a:prstGeom prst="rect">
            <a:avLst/>
          </a:prstGeom>
          <a:noFill/>
        </p:spPr>
        <p:txBody>
          <a:bodyPr wrap="square" rtlCol="0">
            <a:spAutoFit/>
          </a:bodyPr>
          <a:lstStyle/>
          <a:p>
            <a:r>
              <a:rPr lang="zh-CN" altLang="en-US" sz="2400" b="1" dirty="0">
                <a:solidFill>
                  <a:srgbClr val="FF0000"/>
                </a:solidFill>
                <a:latin typeface="华文彩云" panose="02010800040101010101" pitchFamily="2" charset="-122"/>
                <a:ea typeface="华文彩云" panose="02010800040101010101" pitchFamily="2" charset="-122"/>
              </a:rPr>
              <a:t>第二部分</a:t>
            </a:r>
          </a:p>
        </p:txBody>
      </p:sp>
      <p:sp>
        <p:nvSpPr>
          <p:cNvPr id="3" name="文本框 2">
            <a:extLst>
              <a:ext uri="{FF2B5EF4-FFF2-40B4-BE49-F238E27FC236}">
                <a16:creationId xmlns:a16="http://schemas.microsoft.com/office/drawing/2014/main" id="{46423EBD-5BF4-7059-F47B-CF03375F0058}"/>
              </a:ext>
            </a:extLst>
          </p:cNvPr>
          <p:cNvSpPr txBox="1"/>
          <p:nvPr/>
        </p:nvSpPr>
        <p:spPr>
          <a:xfrm>
            <a:off x="1692552" y="1743258"/>
            <a:ext cx="3906124" cy="2862322"/>
          </a:xfrm>
          <a:prstGeom prst="rect">
            <a:avLst/>
          </a:prstGeom>
          <a:noFill/>
        </p:spPr>
        <p:txBody>
          <a:bodyPr wrap="square" rtlCol="0">
            <a:spAutoFit/>
          </a:bodyPr>
          <a:lstStyle/>
          <a:p>
            <a:r>
              <a:rPr lang="en-US" altLang="zh-CN" dirty="0"/>
              <a:t>1937</a:t>
            </a:r>
            <a:r>
              <a:rPr lang="zh-CN" altLang="en-US" dirty="0"/>
              <a:t>年，“七七事变”暴发，北平、天津沦陷。随后，国共两党纷纷表态抗日决心，全民族抗战拉开帷幕。虽然在战争初期，日军企图通过“闪电战”的方式“三个月占领中国，但在战士们的顽强抵抗下，日军没能实现目标，双方进入战略相持阶段。</a:t>
            </a:r>
            <a:endParaRPr lang="en-US" altLang="zh-CN" dirty="0"/>
          </a:p>
          <a:p>
            <a:endParaRPr lang="en-US" altLang="zh-CN" dirty="0"/>
          </a:p>
          <a:p>
            <a:r>
              <a:rPr lang="zh-CN" altLang="en-US" dirty="0"/>
              <a:t>同时，一些海外华侨和少数民族也通过自己的方式来支援祖国。</a:t>
            </a:r>
          </a:p>
        </p:txBody>
      </p:sp>
      <p:pic>
        <p:nvPicPr>
          <p:cNvPr id="5" name="图片 4">
            <a:extLst>
              <a:ext uri="{FF2B5EF4-FFF2-40B4-BE49-F238E27FC236}">
                <a16:creationId xmlns:a16="http://schemas.microsoft.com/office/drawing/2014/main" id="{E74A4B1A-8E7B-AB59-1A4E-761610AD51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4808" y="666890"/>
            <a:ext cx="6667192" cy="5015058"/>
          </a:xfrm>
          <a:prstGeom prst="rect">
            <a:avLst/>
          </a:prstGeom>
        </p:spPr>
      </p:pic>
    </p:spTree>
    <p:custDataLst>
      <p:tags r:id="rId1"/>
    </p:custDataLst>
    <p:extLst>
      <p:ext uri="{BB962C8B-B14F-4D97-AF65-F5344CB8AC3E}">
        <p14:creationId xmlns:p14="http://schemas.microsoft.com/office/powerpoint/2010/main" val="2032024368"/>
      </p:ext>
    </p:extLst>
  </p:cSld>
  <p:clrMapOvr>
    <a:masterClrMapping/>
  </p:clrMapOvr>
  <p:transition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par>
                                <p:cTn id="8" presetID="10" presetClass="entr" presetSubtype="0" fill="hold" nodeType="withEffect">
                                  <p:stCondLst>
                                    <p:cond delay="75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50"/>
                                        <p:tgtEl>
                                          <p:spTgt spid="11"/>
                                        </p:tgtEl>
                                      </p:cBhvr>
                                    </p:animEffect>
                                  </p:childTnLst>
                                </p:cTn>
                              </p:par>
                              <p:par>
                                <p:cTn id="11" presetID="10" presetClass="entr" presetSubtype="0" fill="hold" nodeType="withEffect">
                                  <p:stCondLst>
                                    <p:cond delay="75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750"/>
                                        <p:tgtEl>
                                          <p:spTgt spid="19"/>
                                        </p:tgtEl>
                                      </p:cBhvr>
                                    </p:animEffect>
                                  </p:childTnLst>
                                </p:cTn>
                              </p:par>
                              <p:par>
                                <p:cTn id="14" presetID="10" presetClass="entr" presetSubtype="0" fill="hold" nodeType="withEffect">
                                  <p:stCondLst>
                                    <p:cond delay="75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750"/>
                                        <p:tgtEl>
                                          <p:spTgt spid="10"/>
                                        </p:tgtEl>
                                      </p:cBhvr>
                                    </p:animEffect>
                                  </p:childTnLst>
                                </p:cTn>
                              </p:par>
                              <p:par>
                                <p:cTn id="17" presetID="10" presetClass="entr" presetSubtype="0" fill="hold" nodeType="withEffect">
                                  <p:stCondLst>
                                    <p:cond delay="75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750"/>
                                        <p:tgtEl>
                                          <p:spTgt spid="20"/>
                                        </p:tgtEl>
                                      </p:cBhvr>
                                    </p:animEffect>
                                  </p:childTnLst>
                                </p:cTn>
                              </p:par>
                              <p:par>
                                <p:cTn id="20" presetID="10" presetClass="entr" presetSubtype="0" fill="hold" nodeType="withEffect">
                                  <p:stCondLst>
                                    <p:cond delay="75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80B88-BB79-582A-0145-7492B60673D3}"/>
            </a:ext>
          </a:extLst>
        </p:cNvPr>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id="{CCC21983-7039-5D7F-0E5F-B9545915D7DB}"/>
              </a:ext>
            </a:extLst>
          </p:cNvPr>
          <p:cNvCxnSpPr/>
          <p:nvPr/>
        </p:nvCxnSpPr>
        <p:spPr>
          <a:xfrm flipH="1">
            <a:off x="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32C139A-6CB6-438F-580B-3B0C65F7B26E}"/>
              </a:ext>
            </a:extLst>
          </p:cNvPr>
          <p:cNvCxnSpPr/>
          <p:nvPr/>
        </p:nvCxnSpPr>
        <p:spPr>
          <a:xfrm flipH="1">
            <a:off x="843280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A9D39C89-05A2-7D8E-358A-58B5670230E2}"/>
              </a:ext>
            </a:extLst>
          </p:cNvPr>
          <p:cNvCxnSpPr/>
          <p:nvPr/>
        </p:nvCxnSpPr>
        <p:spPr>
          <a:xfrm flipH="1">
            <a:off x="843280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9F7E915A-8FD5-64ED-B9C1-08D94319873E}"/>
              </a:ext>
            </a:extLst>
          </p:cNvPr>
          <p:cNvCxnSpPr/>
          <p:nvPr/>
        </p:nvCxnSpPr>
        <p:spPr>
          <a:xfrm flipH="1">
            <a:off x="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B60C6389-4983-03A6-7E41-618AD1F5F26B}"/>
              </a:ext>
            </a:extLst>
          </p:cNvPr>
          <p:cNvCxnSpPr/>
          <p:nvPr/>
        </p:nvCxnSpPr>
        <p:spPr>
          <a:xfrm>
            <a:off x="1049944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81D3F473-6B85-1CED-C8A0-B0474B2981D0}"/>
              </a:ext>
            </a:extLst>
          </p:cNvPr>
          <p:cNvCxnSpPr/>
          <p:nvPr/>
        </p:nvCxnSpPr>
        <p:spPr>
          <a:xfrm>
            <a:off x="164713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20A70C5B-2E0D-4684-F003-80ACE574ED95}"/>
              </a:ext>
            </a:extLst>
          </p:cNvPr>
          <p:cNvSpPr txBox="1"/>
          <p:nvPr/>
        </p:nvSpPr>
        <p:spPr>
          <a:xfrm>
            <a:off x="2045616" y="1006090"/>
            <a:ext cx="7616857" cy="461665"/>
          </a:xfrm>
          <a:prstGeom prst="rect">
            <a:avLst/>
          </a:prstGeom>
          <a:noFill/>
        </p:spPr>
        <p:txBody>
          <a:bodyPr wrap="square" rtlCol="0">
            <a:spAutoFit/>
          </a:bodyPr>
          <a:lstStyle/>
          <a:p>
            <a:r>
              <a:rPr lang="zh-CN" altLang="en-US" sz="2400" b="1" dirty="0">
                <a:solidFill>
                  <a:srgbClr val="FF0000"/>
                </a:solidFill>
                <a:latin typeface="华文彩云" panose="02010800040101010101" pitchFamily="2" charset="-122"/>
                <a:ea typeface="华文彩云" panose="02010800040101010101" pitchFamily="2" charset="-122"/>
              </a:rPr>
              <a:t>第三部分</a:t>
            </a:r>
          </a:p>
        </p:txBody>
      </p:sp>
      <p:sp>
        <p:nvSpPr>
          <p:cNvPr id="3" name="文本框 2">
            <a:extLst>
              <a:ext uri="{FF2B5EF4-FFF2-40B4-BE49-F238E27FC236}">
                <a16:creationId xmlns:a16="http://schemas.microsoft.com/office/drawing/2014/main" id="{865EB21C-E483-D24D-1E4A-48A68F402F42}"/>
              </a:ext>
            </a:extLst>
          </p:cNvPr>
          <p:cNvSpPr txBox="1"/>
          <p:nvPr/>
        </p:nvSpPr>
        <p:spPr>
          <a:xfrm>
            <a:off x="1692552" y="1997838"/>
            <a:ext cx="3906124" cy="2585323"/>
          </a:xfrm>
          <a:prstGeom prst="rect">
            <a:avLst/>
          </a:prstGeom>
          <a:noFill/>
        </p:spPr>
        <p:txBody>
          <a:bodyPr wrap="square" rtlCol="0">
            <a:spAutoFit/>
          </a:bodyPr>
          <a:lstStyle/>
          <a:p>
            <a:r>
              <a:rPr lang="zh-CN" altLang="en-US" dirty="0"/>
              <a:t>抗战过程中，中国共产党起到了中流砥柱的作用。面对国民党内部“速胜论”和“亡国论”的错误思想，毛泽东在</a:t>
            </a:r>
            <a:r>
              <a:rPr lang="en-US" altLang="zh-CN" dirty="0"/>
              <a:t>1938</a:t>
            </a:r>
            <a:r>
              <a:rPr lang="zh-CN" altLang="en-US" dirty="0"/>
              <a:t>年写下</a:t>
            </a:r>
            <a:r>
              <a:rPr lang="en-US" altLang="zh-CN" dirty="0"/>
              <a:t>《</a:t>
            </a:r>
            <a:r>
              <a:rPr lang="zh-CN" altLang="en-US" dirty="0"/>
              <a:t>论持久战</a:t>
            </a:r>
            <a:r>
              <a:rPr lang="en-US" altLang="zh-CN" dirty="0"/>
              <a:t>》</a:t>
            </a:r>
            <a:r>
              <a:rPr lang="zh-CN" altLang="en-US" dirty="0"/>
              <a:t>。</a:t>
            </a:r>
            <a:endParaRPr lang="en-US" altLang="zh-CN" dirty="0"/>
          </a:p>
          <a:p>
            <a:r>
              <a:rPr lang="zh-CN" altLang="en-US" dirty="0"/>
              <a:t>在正确的战略领导下，敌后战场开始出现抗日根据地。很快，日本侵略者就陷入了敌后游击战争的汪洋大海中。</a:t>
            </a:r>
            <a:endParaRPr lang="en-US" altLang="zh-CN" dirty="0"/>
          </a:p>
          <a:p>
            <a:r>
              <a:rPr lang="zh-CN" altLang="en-US" dirty="0"/>
              <a:t>抗日根据地在很大程度上对牵制日军力量起到了巨大的作用。</a:t>
            </a:r>
            <a:endParaRPr lang="en-US" altLang="zh-CN" dirty="0"/>
          </a:p>
        </p:txBody>
      </p:sp>
      <p:pic>
        <p:nvPicPr>
          <p:cNvPr id="5" name="图片 4">
            <a:extLst>
              <a:ext uri="{FF2B5EF4-FFF2-40B4-BE49-F238E27FC236}">
                <a16:creationId xmlns:a16="http://schemas.microsoft.com/office/drawing/2014/main" id="{4380979D-43EF-948D-55D9-22665FC1E3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8676" y="68889"/>
            <a:ext cx="5141490" cy="6858000"/>
          </a:xfrm>
          <a:prstGeom prst="rect">
            <a:avLst/>
          </a:prstGeom>
        </p:spPr>
      </p:pic>
    </p:spTree>
    <p:custDataLst>
      <p:tags r:id="rId1"/>
    </p:custDataLst>
    <p:extLst>
      <p:ext uri="{BB962C8B-B14F-4D97-AF65-F5344CB8AC3E}">
        <p14:creationId xmlns:p14="http://schemas.microsoft.com/office/powerpoint/2010/main" val="395667680"/>
      </p:ext>
    </p:extLst>
  </p:cSld>
  <p:clrMapOvr>
    <a:masterClrMapping/>
  </p:clrMapOvr>
  <p:transition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par>
                                <p:cTn id="8" presetID="10" presetClass="entr" presetSubtype="0" fill="hold" nodeType="withEffect">
                                  <p:stCondLst>
                                    <p:cond delay="75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50"/>
                                        <p:tgtEl>
                                          <p:spTgt spid="11"/>
                                        </p:tgtEl>
                                      </p:cBhvr>
                                    </p:animEffect>
                                  </p:childTnLst>
                                </p:cTn>
                              </p:par>
                              <p:par>
                                <p:cTn id="11" presetID="10" presetClass="entr" presetSubtype="0" fill="hold" nodeType="withEffect">
                                  <p:stCondLst>
                                    <p:cond delay="75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750"/>
                                        <p:tgtEl>
                                          <p:spTgt spid="19"/>
                                        </p:tgtEl>
                                      </p:cBhvr>
                                    </p:animEffect>
                                  </p:childTnLst>
                                </p:cTn>
                              </p:par>
                              <p:par>
                                <p:cTn id="14" presetID="10" presetClass="entr" presetSubtype="0" fill="hold" nodeType="withEffect">
                                  <p:stCondLst>
                                    <p:cond delay="75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750"/>
                                        <p:tgtEl>
                                          <p:spTgt spid="10"/>
                                        </p:tgtEl>
                                      </p:cBhvr>
                                    </p:animEffect>
                                  </p:childTnLst>
                                </p:cTn>
                              </p:par>
                              <p:par>
                                <p:cTn id="17" presetID="10" presetClass="entr" presetSubtype="0" fill="hold" nodeType="withEffect">
                                  <p:stCondLst>
                                    <p:cond delay="75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750"/>
                                        <p:tgtEl>
                                          <p:spTgt spid="20"/>
                                        </p:tgtEl>
                                      </p:cBhvr>
                                    </p:animEffect>
                                  </p:childTnLst>
                                </p:cTn>
                              </p:par>
                              <p:par>
                                <p:cTn id="20" presetID="10" presetClass="entr" presetSubtype="0" fill="hold" nodeType="withEffect">
                                  <p:stCondLst>
                                    <p:cond delay="75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6AA3C4-FCA0-6345-34A5-0D001BBDFEA2}"/>
            </a:ext>
          </a:extLst>
        </p:cNvPr>
        <p:cNvGrpSpPr/>
        <p:nvPr/>
      </p:nvGrpSpPr>
      <p:grpSpPr>
        <a:xfrm>
          <a:off x="0" y="0"/>
          <a:ext cx="0" cy="0"/>
          <a:chOff x="0" y="0"/>
          <a:chExt cx="0" cy="0"/>
        </a:xfrm>
      </p:grpSpPr>
      <p:cxnSp>
        <p:nvCxnSpPr>
          <p:cNvPr id="11" name="直接连接符 10">
            <a:extLst>
              <a:ext uri="{FF2B5EF4-FFF2-40B4-BE49-F238E27FC236}">
                <a16:creationId xmlns:a16="http://schemas.microsoft.com/office/drawing/2014/main" id="{B40D77F7-11A9-72F1-A154-9A9382C5CB12}"/>
              </a:ext>
            </a:extLst>
          </p:cNvPr>
          <p:cNvCxnSpPr/>
          <p:nvPr/>
        </p:nvCxnSpPr>
        <p:spPr>
          <a:xfrm flipH="1">
            <a:off x="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7768840F-D57B-8CA1-0E80-97985F166986}"/>
              </a:ext>
            </a:extLst>
          </p:cNvPr>
          <p:cNvCxnSpPr/>
          <p:nvPr/>
        </p:nvCxnSpPr>
        <p:spPr>
          <a:xfrm flipH="1">
            <a:off x="8432803" y="1743258"/>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04ADE57F-B93B-0825-DFA2-6E78D7E00547}"/>
              </a:ext>
            </a:extLst>
          </p:cNvPr>
          <p:cNvCxnSpPr/>
          <p:nvPr/>
        </p:nvCxnSpPr>
        <p:spPr>
          <a:xfrm flipH="1">
            <a:off x="843280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F7A53119-7485-C269-2141-E3DB19B263EC}"/>
              </a:ext>
            </a:extLst>
          </p:cNvPr>
          <p:cNvCxnSpPr/>
          <p:nvPr/>
        </p:nvCxnSpPr>
        <p:spPr>
          <a:xfrm flipH="1">
            <a:off x="3" y="5161073"/>
            <a:ext cx="3759197" cy="0"/>
          </a:xfrm>
          <a:prstGeom prst="line">
            <a:avLst/>
          </a:prstGeom>
          <a:ln w="25400">
            <a:gradFill flip="none" rotWithShape="1">
              <a:gsLst>
                <a:gs pos="0">
                  <a:schemeClr val="accent2">
                    <a:alpha val="0"/>
                  </a:schemeClr>
                </a:gs>
                <a:gs pos="50000">
                  <a:schemeClr val="accent2">
                    <a:alpha val="50000"/>
                  </a:schemeClr>
                </a:gs>
                <a:gs pos="51000">
                  <a:schemeClr val="accent2">
                    <a:alpha val="50000"/>
                  </a:schemeClr>
                </a:gs>
                <a:gs pos="100000">
                  <a:schemeClr val="accent2">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FB837FD0-B52D-C587-14EE-B26C3E9979A0}"/>
              </a:ext>
            </a:extLst>
          </p:cNvPr>
          <p:cNvCxnSpPr/>
          <p:nvPr/>
        </p:nvCxnSpPr>
        <p:spPr>
          <a:xfrm>
            <a:off x="1049944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B5E17FC0-66A1-CBE2-7B05-E345C2EAA193}"/>
              </a:ext>
            </a:extLst>
          </p:cNvPr>
          <p:cNvCxnSpPr/>
          <p:nvPr/>
        </p:nvCxnSpPr>
        <p:spPr>
          <a:xfrm>
            <a:off x="1647137" y="0"/>
            <a:ext cx="0" cy="6858000"/>
          </a:xfrm>
          <a:prstGeom prst="line">
            <a:avLst/>
          </a:prstGeom>
          <a:ln w="25400">
            <a:gradFill flip="none" rotWithShape="1">
              <a:gsLst>
                <a:gs pos="0">
                  <a:schemeClr val="accent2">
                    <a:alpha val="0"/>
                  </a:schemeClr>
                </a:gs>
                <a:gs pos="50000">
                  <a:schemeClr val="accent2"/>
                </a:gs>
                <a:gs pos="51000">
                  <a:schemeClr val="accent2"/>
                </a:gs>
                <a:gs pos="100000">
                  <a:schemeClr val="accent2">
                    <a:alpha val="0"/>
                  </a:schemeClr>
                </a:gs>
              </a:gsLst>
              <a:lin ang="5400000" scaled="1"/>
              <a:tileRect/>
            </a:gra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251B4A42-0FCD-170E-DDBC-389C619F588B}"/>
              </a:ext>
            </a:extLst>
          </p:cNvPr>
          <p:cNvSpPr txBox="1"/>
          <p:nvPr/>
        </p:nvSpPr>
        <p:spPr>
          <a:xfrm>
            <a:off x="2045616" y="1006090"/>
            <a:ext cx="7616857" cy="461665"/>
          </a:xfrm>
          <a:prstGeom prst="rect">
            <a:avLst/>
          </a:prstGeom>
          <a:noFill/>
        </p:spPr>
        <p:txBody>
          <a:bodyPr wrap="square" rtlCol="0">
            <a:spAutoFit/>
          </a:bodyPr>
          <a:lstStyle/>
          <a:p>
            <a:r>
              <a:rPr lang="zh-CN" altLang="en-US" sz="2400" b="1">
                <a:solidFill>
                  <a:srgbClr val="FF0000"/>
                </a:solidFill>
                <a:latin typeface="华文彩云" panose="02010800040101010101" pitchFamily="2" charset="-122"/>
                <a:ea typeface="华文彩云" panose="02010800040101010101" pitchFamily="2" charset="-122"/>
              </a:rPr>
              <a:t>第</a:t>
            </a:r>
            <a:r>
              <a:rPr lang="zh-CN" altLang="en-US" sz="2400" b="1" dirty="0">
                <a:solidFill>
                  <a:srgbClr val="FF0000"/>
                </a:solidFill>
                <a:latin typeface="华文彩云" panose="02010800040101010101" pitchFamily="2" charset="-122"/>
                <a:ea typeface="华文彩云" panose="02010800040101010101" pitchFamily="2" charset="-122"/>
              </a:rPr>
              <a:t>四</a:t>
            </a:r>
            <a:r>
              <a:rPr lang="zh-CN" altLang="en-US" sz="2400" b="1">
                <a:solidFill>
                  <a:srgbClr val="FF0000"/>
                </a:solidFill>
                <a:latin typeface="华文彩云" panose="02010800040101010101" pitchFamily="2" charset="-122"/>
                <a:ea typeface="华文彩云" panose="02010800040101010101" pitchFamily="2" charset="-122"/>
              </a:rPr>
              <a:t>部分</a:t>
            </a:r>
            <a:endParaRPr lang="zh-CN" altLang="en-US" sz="2400" b="1" dirty="0">
              <a:solidFill>
                <a:srgbClr val="FF0000"/>
              </a:solidFill>
              <a:latin typeface="华文彩云" panose="02010800040101010101" pitchFamily="2" charset="-122"/>
              <a:ea typeface="华文彩云" panose="02010800040101010101" pitchFamily="2" charset="-122"/>
            </a:endParaRPr>
          </a:p>
        </p:txBody>
      </p:sp>
      <p:sp>
        <p:nvSpPr>
          <p:cNvPr id="3" name="文本框 2">
            <a:extLst>
              <a:ext uri="{FF2B5EF4-FFF2-40B4-BE49-F238E27FC236}">
                <a16:creationId xmlns:a16="http://schemas.microsoft.com/office/drawing/2014/main" id="{882A9B0A-539B-0A96-3EA3-5F356F000475}"/>
              </a:ext>
            </a:extLst>
          </p:cNvPr>
          <p:cNvSpPr txBox="1"/>
          <p:nvPr/>
        </p:nvSpPr>
        <p:spPr>
          <a:xfrm>
            <a:off x="1692552" y="1997838"/>
            <a:ext cx="3190533" cy="2862322"/>
          </a:xfrm>
          <a:prstGeom prst="rect">
            <a:avLst/>
          </a:prstGeom>
          <a:noFill/>
        </p:spPr>
        <p:txBody>
          <a:bodyPr wrap="square" rtlCol="0">
            <a:spAutoFit/>
          </a:bodyPr>
          <a:lstStyle/>
          <a:p>
            <a:r>
              <a:rPr lang="zh-CN" altLang="en-US" dirty="0"/>
              <a:t>中国战场是抗击日本法西斯侵略的主战场，也是世界反法西斯战争的东方主战场。中国以长期抗战牵制和消耗了日本大量兵力，打乱了日军既定战略意图，减轻了盟国压力。太平洋战争爆发后，中国依然在战略上策应和支持了盟军其他战场的作战，为世界反法西斯战争胜利做出了巨大贡献。</a:t>
            </a:r>
            <a:endParaRPr lang="en-US" altLang="zh-CN" dirty="0"/>
          </a:p>
        </p:txBody>
      </p:sp>
      <p:pic>
        <p:nvPicPr>
          <p:cNvPr id="5" name="图片 4">
            <a:extLst>
              <a:ext uri="{FF2B5EF4-FFF2-40B4-BE49-F238E27FC236}">
                <a16:creationId xmlns:a16="http://schemas.microsoft.com/office/drawing/2014/main" id="{4326FC45-56AF-6384-CD15-48A639F961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0958" y="1108542"/>
            <a:ext cx="5884625" cy="4411744"/>
          </a:xfrm>
          <a:prstGeom prst="rect">
            <a:avLst/>
          </a:prstGeom>
        </p:spPr>
      </p:pic>
    </p:spTree>
    <p:custDataLst>
      <p:tags r:id="rId1"/>
    </p:custDataLst>
    <p:extLst>
      <p:ext uri="{BB962C8B-B14F-4D97-AF65-F5344CB8AC3E}">
        <p14:creationId xmlns:p14="http://schemas.microsoft.com/office/powerpoint/2010/main" val="2819154502"/>
      </p:ext>
    </p:extLst>
  </p:cSld>
  <p:clrMapOvr>
    <a:masterClrMapping/>
  </p:clrMapOvr>
  <p:transition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5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par>
                                <p:cTn id="8" presetID="10" presetClass="entr" presetSubtype="0" fill="hold" nodeType="withEffect">
                                  <p:stCondLst>
                                    <p:cond delay="75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50"/>
                                        <p:tgtEl>
                                          <p:spTgt spid="11"/>
                                        </p:tgtEl>
                                      </p:cBhvr>
                                    </p:animEffect>
                                  </p:childTnLst>
                                </p:cTn>
                              </p:par>
                              <p:par>
                                <p:cTn id="11" presetID="10" presetClass="entr" presetSubtype="0" fill="hold" nodeType="withEffect">
                                  <p:stCondLst>
                                    <p:cond delay="75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750"/>
                                        <p:tgtEl>
                                          <p:spTgt spid="19"/>
                                        </p:tgtEl>
                                      </p:cBhvr>
                                    </p:animEffect>
                                  </p:childTnLst>
                                </p:cTn>
                              </p:par>
                              <p:par>
                                <p:cTn id="14" presetID="10" presetClass="entr" presetSubtype="0" fill="hold" nodeType="withEffect">
                                  <p:stCondLst>
                                    <p:cond delay="75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750"/>
                                        <p:tgtEl>
                                          <p:spTgt spid="10"/>
                                        </p:tgtEl>
                                      </p:cBhvr>
                                    </p:animEffect>
                                  </p:childTnLst>
                                </p:cTn>
                              </p:par>
                              <p:par>
                                <p:cTn id="17" presetID="10" presetClass="entr" presetSubtype="0" fill="hold" nodeType="withEffect">
                                  <p:stCondLst>
                                    <p:cond delay="75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750"/>
                                        <p:tgtEl>
                                          <p:spTgt spid="20"/>
                                        </p:tgtEl>
                                      </p:cBhvr>
                                    </p:animEffect>
                                  </p:childTnLst>
                                </p:cTn>
                              </p:par>
                              <p:par>
                                <p:cTn id="20" presetID="10" presetClass="entr" presetSubtype="0" fill="hold" nodeType="withEffect">
                                  <p:stCondLst>
                                    <p:cond delay="75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SLIDE_HAS_SCREEN_REC" val="1"/>
</p:tagLst>
</file>

<file path=ppt/tags/tag10.xml><?xml version="1.0" encoding="utf-8"?>
<p:tagLst xmlns:a="http://schemas.openxmlformats.org/drawingml/2006/main" xmlns:r="http://schemas.openxmlformats.org/officeDocument/2006/relationships" xmlns:p="http://schemas.openxmlformats.org/presentationml/2006/main">
  <p:tag name="ISPRING_SLIDE_HAS_SCREEN_REC" val="1"/>
</p:tagLst>
</file>

<file path=ppt/tags/tag11.xml><?xml version="1.0" encoding="utf-8"?>
<p:tagLst xmlns:a="http://schemas.openxmlformats.org/drawingml/2006/main" xmlns:r="http://schemas.openxmlformats.org/officeDocument/2006/relationships" xmlns:p="http://schemas.openxmlformats.org/presentationml/2006/main">
  <p:tag name="ISPRING_SLIDE_HAS_SCREEN_REC" val="1"/>
</p:tagLst>
</file>

<file path=ppt/tags/tag12.xml><?xml version="1.0" encoding="utf-8"?>
<p:tagLst xmlns:a="http://schemas.openxmlformats.org/drawingml/2006/main" xmlns:r="http://schemas.openxmlformats.org/officeDocument/2006/relationships" xmlns:p="http://schemas.openxmlformats.org/presentationml/2006/main">
  <p:tag name="ISPRING_SLIDE_HAS_SCREEN_REC" val="1"/>
</p:tagLst>
</file>

<file path=ppt/tags/tag13.xml><?xml version="1.0" encoding="utf-8"?>
<p:tagLst xmlns:a="http://schemas.openxmlformats.org/drawingml/2006/main" xmlns:r="http://schemas.openxmlformats.org/officeDocument/2006/relationships" xmlns:p="http://schemas.openxmlformats.org/presentationml/2006/main">
  <p:tag name="ISPRING_SLIDE_HAS_SCREEN_REC" val="1"/>
</p:tagLst>
</file>

<file path=ppt/tags/tag14.xml><?xml version="1.0" encoding="utf-8"?>
<p:tagLst xmlns:a="http://schemas.openxmlformats.org/drawingml/2006/main" xmlns:r="http://schemas.openxmlformats.org/officeDocument/2006/relationships" xmlns:p="http://schemas.openxmlformats.org/presentationml/2006/main">
  <p:tag name="ISPRING_SLIDE_HAS_SCREEN_REC" val="1"/>
</p:tagLst>
</file>

<file path=ppt/tags/tag2.xml><?xml version="1.0" encoding="utf-8"?>
<p:tagLst xmlns:a="http://schemas.openxmlformats.org/drawingml/2006/main" xmlns:r="http://schemas.openxmlformats.org/officeDocument/2006/relationships" xmlns:p="http://schemas.openxmlformats.org/presentationml/2006/main">
  <p:tag name="ISPRING_SLIDE_HAS_SCREEN_REC" val="1"/>
</p:tagLst>
</file>

<file path=ppt/tags/tag3.xml><?xml version="1.0" encoding="utf-8"?>
<p:tagLst xmlns:a="http://schemas.openxmlformats.org/drawingml/2006/main" xmlns:r="http://schemas.openxmlformats.org/officeDocument/2006/relationships" xmlns:p="http://schemas.openxmlformats.org/presentationml/2006/main">
  <p:tag name="ISPRING_SLIDE_HAS_SCREEN_REC" val="1"/>
</p:tagLst>
</file>

<file path=ppt/tags/tag4.xml><?xml version="1.0" encoding="utf-8"?>
<p:tagLst xmlns:a="http://schemas.openxmlformats.org/drawingml/2006/main" xmlns:r="http://schemas.openxmlformats.org/officeDocument/2006/relationships" xmlns:p="http://schemas.openxmlformats.org/presentationml/2006/main">
  <p:tag name="ISPRING_SLIDE_HAS_SCREEN_REC" val="1"/>
</p:tagLst>
</file>

<file path=ppt/tags/tag5.xml><?xml version="1.0" encoding="utf-8"?>
<p:tagLst xmlns:a="http://schemas.openxmlformats.org/drawingml/2006/main" xmlns:r="http://schemas.openxmlformats.org/officeDocument/2006/relationships" xmlns:p="http://schemas.openxmlformats.org/presentationml/2006/main">
  <p:tag name="ISPRING_SLIDE_HAS_SCREEN_REC" val="1"/>
</p:tagLst>
</file>

<file path=ppt/tags/tag6.xml><?xml version="1.0" encoding="utf-8"?>
<p:tagLst xmlns:a="http://schemas.openxmlformats.org/drawingml/2006/main" xmlns:r="http://schemas.openxmlformats.org/officeDocument/2006/relationships" xmlns:p="http://schemas.openxmlformats.org/presentationml/2006/main">
  <p:tag name="ISPRING_SLIDE_HAS_SCREEN_REC" val="1"/>
</p:tagLst>
</file>

<file path=ppt/tags/tag7.xml><?xml version="1.0" encoding="utf-8"?>
<p:tagLst xmlns:a="http://schemas.openxmlformats.org/drawingml/2006/main" xmlns:r="http://schemas.openxmlformats.org/officeDocument/2006/relationships" xmlns:p="http://schemas.openxmlformats.org/presentationml/2006/main">
  <p:tag name="ISPRING_SLIDE_HAS_SCREEN_REC" val="1"/>
</p:tagLst>
</file>

<file path=ppt/tags/tag8.xml><?xml version="1.0" encoding="utf-8"?>
<p:tagLst xmlns:a="http://schemas.openxmlformats.org/drawingml/2006/main" xmlns:r="http://schemas.openxmlformats.org/officeDocument/2006/relationships" xmlns:p="http://schemas.openxmlformats.org/presentationml/2006/main">
  <p:tag name="ISPRING_SLIDE_HAS_SCREEN_REC" val="1"/>
</p:tagLst>
</file>

<file path=ppt/tags/tag9.xml><?xml version="1.0" encoding="utf-8"?>
<p:tagLst xmlns:a="http://schemas.openxmlformats.org/drawingml/2006/main" xmlns:r="http://schemas.openxmlformats.org/officeDocument/2006/relationships" xmlns:p="http://schemas.openxmlformats.org/presentationml/2006/main">
  <p:tag name="ISPRING_SLIDE_HAS_SCREEN_REC" val="1"/>
</p:tagLst>
</file>

<file path=ppt/theme/theme1.xml><?xml version="1.0" encoding="utf-8"?>
<a:theme xmlns:a="http://schemas.openxmlformats.org/drawingml/2006/main" name="Office 主题​​">
  <a:themeElements>
    <a:clrScheme name="深红+深灰">
      <a:dk1>
        <a:srgbClr val="000000"/>
      </a:dk1>
      <a:lt1>
        <a:srgbClr val="FFFFFF"/>
      </a:lt1>
      <a:dk2>
        <a:srgbClr val="768395"/>
      </a:dk2>
      <a:lt2>
        <a:srgbClr val="F0F0F0"/>
      </a:lt2>
      <a:accent1>
        <a:srgbClr val="AA2928"/>
      </a:accent1>
      <a:accent2>
        <a:srgbClr val="EA7D7C"/>
      </a:accent2>
      <a:accent3>
        <a:srgbClr val="3F3F3F"/>
      </a:accent3>
      <a:accent4>
        <a:srgbClr val="818181"/>
      </a:accent4>
      <a:accent5>
        <a:srgbClr val="A5A5A5"/>
      </a:accent5>
      <a:accent6>
        <a:srgbClr val="C9C9C9"/>
      </a:accent6>
      <a:hlink>
        <a:srgbClr val="D34746"/>
      </a:hlink>
      <a:folHlink>
        <a:srgbClr val="BFBFBF"/>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826</TotalTime>
  <Words>1276</Words>
  <Application>Microsoft Office PowerPoint</Application>
  <PresentationFormat>宽屏</PresentationFormat>
  <Paragraphs>98</Paragraphs>
  <Slides>19</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等线</vt:lpstr>
      <vt:lpstr>华文彩云</vt:lpstr>
      <vt:lpstr>思源黑体 CN Light</vt:lpstr>
      <vt:lpstr>思源宋体 Heavy</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jiale lin</cp:lastModifiedBy>
  <cp:revision>24</cp:revision>
  <dcterms:created xsi:type="dcterms:W3CDTF">2020-02-06T03:09:20Z</dcterms:created>
  <dcterms:modified xsi:type="dcterms:W3CDTF">2025-08-28T11:00:52Z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y fmtid="{D5CDD505-2E9C-101B-9397-08002B2CF9AE}" pid="3" name="KSOTemplateUUID">
    <vt:lpwstr>v1.0_mb_zTRBwOkk6jegK/EGCRRUZA==</vt:lpwstr>
  </property>
  <property fmtid="{D5CDD505-2E9C-101B-9397-08002B2CF9AE}" pid="4" name="fileWhereFroms">
    <vt:lpwstr>PpjeLB1gRN0lwrPqMaCTkkZe3quvWB/b3ZCfBW2v4MkY+8c1rXTljyElSiZbG4LsckBeYw5DaprLTiOryStB/eymwYOfKYsTsqa48PAHBwOL1Kex5PfDuKQOg5o6epURHBjjMdOmVyEL66RTV4kiWpGwPIr9VJAdrzB8VURzsD5Ol/G6w/Hb9X+/t+KYdhoha7uPgW9e+3cTD3FQIBA/8niDShV+mV9rF6f5cb8hE3M=</vt:lpwstr>
  </property>
</Properties>
</file>