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767250" cx="302387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70">
          <p15:clr>
            <a:srgbClr val="A4A3A4"/>
          </p15:clr>
        </p15:guide>
        <p15:guide id="2" pos="9526">
          <p15:clr>
            <a:srgbClr val="A4A3A4"/>
          </p15:clr>
        </p15:guide>
      </p15:sldGuideLst>
    </p:ext>
    <p:ext uri="http://customooxmlschemas.google.com/">
      <go:slidesCustomData xmlns:go="http://customooxmlschemas.google.com/" r:id="rId7" roundtripDataSignature="AMtx7mhlrDFYaLx9S5QwY4JXw1eBIC3j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470" orient="horz"/>
        <p:guide pos="952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67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667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319338" y="1162050"/>
            <a:ext cx="2219325"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73575"/>
            <a:ext cx="5486400" cy="36607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829675"/>
            <a:ext cx="2971800" cy="4667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829675"/>
            <a:ext cx="2971800" cy="4667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73575"/>
            <a:ext cx="5486400" cy="366077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 name="Google Shape;70;p1:notes"/>
          <p:cNvSpPr/>
          <p:nvPr>
            <p:ph idx="2" type="sldImg"/>
          </p:nvPr>
        </p:nvSpPr>
        <p:spPr>
          <a:xfrm>
            <a:off x="2319338" y="1162050"/>
            <a:ext cx="2219325"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f02a13175d_0_80"/>
          <p:cNvSpPr txBox="1"/>
          <p:nvPr>
            <p:ph type="ctrTitle"/>
          </p:nvPr>
        </p:nvSpPr>
        <p:spPr>
          <a:xfrm>
            <a:off x="1030802" y="6191003"/>
            <a:ext cx="28177200" cy="170670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p:txBody>
      </p:sp>
      <p:sp>
        <p:nvSpPr>
          <p:cNvPr id="15" name="Google Shape;15;g1f02a13175d_0_80"/>
          <p:cNvSpPr txBox="1"/>
          <p:nvPr>
            <p:ph idx="1" type="subTitle"/>
          </p:nvPr>
        </p:nvSpPr>
        <p:spPr>
          <a:xfrm>
            <a:off x="1030775" y="23565225"/>
            <a:ext cx="28177200" cy="6590400"/>
          </a:xfrm>
          <a:prstGeom prst="rect">
            <a:avLst/>
          </a:prstGeom>
        </p:spPr>
        <p:txBody>
          <a:bodyPr anchorCtr="0" anchor="t" bIns="454950" lIns="454950" spcFirstLastPara="1" rIns="454950" wrap="square" tIns="45495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16" name="Google Shape;16;g1f02a13175d_0_80"/>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f02a13175d_0_115"/>
          <p:cNvSpPr txBox="1"/>
          <p:nvPr>
            <p:ph hasCustomPrompt="1" type="title"/>
          </p:nvPr>
        </p:nvSpPr>
        <p:spPr>
          <a:xfrm>
            <a:off x="1030775" y="9197225"/>
            <a:ext cx="28177200" cy="163260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59700"/>
              <a:buNone/>
              <a:defRPr sz="59700"/>
            </a:lvl1pPr>
            <a:lvl2pPr lvl="1" algn="ctr">
              <a:spcBef>
                <a:spcPts val="0"/>
              </a:spcBef>
              <a:spcAft>
                <a:spcPts val="0"/>
              </a:spcAft>
              <a:buSzPts val="59700"/>
              <a:buNone/>
              <a:defRPr sz="59700"/>
            </a:lvl2pPr>
            <a:lvl3pPr lvl="2" algn="ctr">
              <a:spcBef>
                <a:spcPts val="0"/>
              </a:spcBef>
              <a:spcAft>
                <a:spcPts val="0"/>
              </a:spcAft>
              <a:buSzPts val="59700"/>
              <a:buNone/>
              <a:defRPr sz="59700"/>
            </a:lvl3pPr>
            <a:lvl4pPr lvl="3" algn="ctr">
              <a:spcBef>
                <a:spcPts val="0"/>
              </a:spcBef>
              <a:spcAft>
                <a:spcPts val="0"/>
              </a:spcAft>
              <a:buSzPts val="59700"/>
              <a:buNone/>
              <a:defRPr sz="59700"/>
            </a:lvl4pPr>
            <a:lvl5pPr lvl="4" algn="ctr">
              <a:spcBef>
                <a:spcPts val="0"/>
              </a:spcBef>
              <a:spcAft>
                <a:spcPts val="0"/>
              </a:spcAft>
              <a:buSzPts val="59700"/>
              <a:buNone/>
              <a:defRPr sz="59700"/>
            </a:lvl5pPr>
            <a:lvl6pPr lvl="5" algn="ctr">
              <a:spcBef>
                <a:spcPts val="0"/>
              </a:spcBef>
              <a:spcAft>
                <a:spcPts val="0"/>
              </a:spcAft>
              <a:buSzPts val="59700"/>
              <a:buNone/>
              <a:defRPr sz="59700"/>
            </a:lvl6pPr>
            <a:lvl7pPr lvl="6" algn="ctr">
              <a:spcBef>
                <a:spcPts val="0"/>
              </a:spcBef>
              <a:spcAft>
                <a:spcPts val="0"/>
              </a:spcAft>
              <a:buSzPts val="59700"/>
              <a:buNone/>
              <a:defRPr sz="59700"/>
            </a:lvl7pPr>
            <a:lvl8pPr lvl="7" algn="ctr">
              <a:spcBef>
                <a:spcPts val="0"/>
              </a:spcBef>
              <a:spcAft>
                <a:spcPts val="0"/>
              </a:spcAft>
              <a:buSzPts val="59700"/>
              <a:buNone/>
              <a:defRPr sz="59700"/>
            </a:lvl8pPr>
            <a:lvl9pPr lvl="8" algn="ctr">
              <a:spcBef>
                <a:spcPts val="0"/>
              </a:spcBef>
              <a:spcAft>
                <a:spcPts val="0"/>
              </a:spcAft>
              <a:buSzPts val="59700"/>
              <a:buNone/>
              <a:defRPr sz="59700"/>
            </a:lvl9pPr>
          </a:lstStyle>
          <a:p>
            <a:r>
              <a:t>xx%</a:t>
            </a:r>
          </a:p>
        </p:txBody>
      </p:sp>
      <p:sp>
        <p:nvSpPr>
          <p:cNvPr id="50" name="Google Shape;50;g1f02a13175d_0_115"/>
          <p:cNvSpPr txBox="1"/>
          <p:nvPr>
            <p:ph idx="1" type="body"/>
          </p:nvPr>
        </p:nvSpPr>
        <p:spPr>
          <a:xfrm>
            <a:off x="1030775" y="26210167"/>
            <a:ext cx="28177200" cy="10815900"/>
          </a:xfrm>
          <a:prstGeom prst="rect">
            <a:avLst/>
          </a:prstGeom>
        </p:spPr>
        <p:txBody>
          <a:bodyPr anchorCtr="0" anchor="t" bIns="454950" lIns="454950" spcFirstLastPara="1" rIns="454950" wrap="square" tIns="454950">
            <a:normAutofit/>
          </a:bodyPr>
          <a:lstStyle>
            <a:lvl1pPr indent="-800100" lvl="0" marL="457200" algn="ctr">
              <a:spcBef>
                <a:spcPts val="0"/>
              </a:spcBef>
              <a:spcAft>
                <a:spcPts val="0"/>
              </a:spcAft>
              <a:buSzPts val="9000"/>
              <a:buChar char="●"/>
              <a:defRPr/>
            </a:lvl1pPr>
            <a:lvl2pPr indent="-673100" lvl="1" marL="914400" algn="ctr">
              <a:spcBef>
                <a:spcPts val="0"/>
              </a:spcBef>
              <a:spcAft>
                <a:spcPts val="0"/>
              </a:spcAft>
              <a:buSzPts val="7000"/>
              <a:buChar char="○"/>
              <a:defRPr/>
            </a:lvl2pPr>
            <a:lvl3pPr indent="-673100" lvl="2" marL="1371600" algn="ctr">
              <a:spcBef>
                <a:spcPts val="0"/>
              </a:spcBef>
              <a:spcAft>
                <a:spcPts val="0"/>
              </a:spcAft>
              <a:buSzPts val="7000"/>
              <a:buChar char="■"/>
              <a:defRPr/>
            </a:lvl3pPr>
            <a:lvl4pPr indent="-673100" lvl="3" marL="1828800" algn="ctr">
              <a:spcBef>
                <a:spcPts val="0"/>
              </a:spcBef>
              <a:spcAft>
                <a:spcPts val="0"/>
              </a:spcAft>
              <a:buSzPts val="7000"/>
              <a:buChar char="●"/>
              <a:defRPr/>
            </a:lvl4pPr>
            <a:lvl5pPr indent="-673100" lvl="4" marL="2286000" algn="ctr">
              <a:spcBef>
                <a:spcPts val="0"/>
              </a:spcBef>
              <a:spcAft>
                <a:spcPts val="0"/>
              </a:spcAft>
              <a:buSzPts val="7000"/>
              <a:buChar char="○"/>
              <a:defRPr/>
            </a:lvl5pPr>
            <a:lvl6pPr indent="-673100" lvl="5" marL="2743200" algn="ctr">
              <a:spcBef>
                <a:spcPts val="0"/>
              </a:spcBef>
              <a:spcAft>
                <a:spcPts val="0"/>
              </a:spcAft>
              <a:buSzPts val="7000"/>
              <a:buChar char="■"/>
              <a:defRPr/>
            </a:lvl6pPr>
            <a:lvl7pPr indent="-673100" lvl="6" marL="3200400" algn="ctr">
              <a:spcBef>
                <a:spcPts val="0"/>
              </a:spcBef>
              <a:spcAft>
                <a:spcPts val="0"/>
              </a:spcAft>
              <a:buSzPts val="7000"/>
              <a:buChar char="●"/>
              <a:defRPr/>
            </a:lvl7pPr>
            <a:lvl8pPr indent="-673100" lvl="7" marL="3657600" algn="ctr">
              <a:spcBef>
                <a:spcPts val="0"/>
              </a:spcBef>
              <a:spcAft>
                <a:spcPts val="0"/>
              </a:spcAft>
              <a:buSzPts val="7000"/>
              <a:buChar char="○"/>
              <a:defRPr/>
            </a:lvl8pPr>
            <a:lvl9pPr indent="-673100" lvl="8" marL="4114800" algn="ctr">
              <a:spcBef>
                <a:spcPts val="0"/>
              </a:spcBef>
              <a:spcAft>
                <a:spcPts val="0"/>
              </a:spcAft>
              <a:buSzPts val="7000"/>
              <a:buChar char="■"/>
              <a:defRPr/>
            </a:lvl9pPr>
          </a:lstStyle>
          <a:p/>
        </p:txBody>
      </p:sp>
      <p:sp>
        <p:nvSpPr>
          <p:cNvPr id="51" name="Google Shape;51;g1f02a13175d_0_115"/>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f02a13175d_0_119"/>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andard 4 columns">
  <p:cSld name="1_Standard 4 columns">
    <p:spTree>
      <p:nvGrpSpPr>
        <p:cNvPr id="54" name="Shape 54"/>
        <p:cNvGrpSpPr/>
        <p:nvPr/>
      </p:nvGrpSpPr>
      <p:grpSpPr>
        <a:xfrm>
          <a:off x="0" y="0"/>
          <a:ext cx="0" cy="0"/>
          <a:chOff x="0" y="0"/>
          <a:chExt cx="0" cy="0"/>
        </a:xfrm>
      </p:grpSpPr>
      <p:sp>
        <p:nvSpPr>
          <p:cNvPr id="55" name="Google Shape;55;g1f02a13175d_0_121"/>
          <p:cNvSpPr txBox="1"/>
          <p:nvPr>
            <p:ph idx="1" type="body"/>
          </p:nvPr>
        </p:nvSpPr>
        <p:spPr>
          <a:xfrm>
            <a:off x="622939" y="7579491"/>
            <a:ext cx="142818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6" name="Google Shape;56;g1f02a13175d_0_121"/>
          <p:cNvSpPr txBox="1"/>
          <p:nvPr>
            <p:ph idx="2" type="body"/>
          </p:nvPr>
        </p:nvSpPr>
        <p:spPr>
          <a:xfrm>
            <a:off x="635445" y="6841195"/>
            <a:ext cx="142707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7" name="Google Shape;57;g1f02a13175d_0_121"/>
          <p:cNvSpPr txBox="1"/>
          <p:nvPr>
            <p:ph idx="3" type="body"/>
          </p:nvPr>
        </p:nvSpPr>
        <p:spPr>
          <a:xfrm>
            <a:off x="635443" y="18464753"/>
            <a:ext cx="142740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8" name="Google Shape;58;g1f02a13175d_0_121"/>
          <p:cNvSpPr txBox="1"/>
          <p:nvPr>
            <p:ph idx="4" type="body"/>
          </p:nvPr>
        </p:nvSpPr>
        <p:spPr>
          <a:xfrm>
            <a:off x="15334812" y="6841195"/>
            <a:ext cx="142704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9" name="Google Shape;59;g1f02a13175d_0_121"/>
          <p:cNvSpPr txBox="1"/>
          <p:nvPr>
            <p:ph idx="5" type="body"/>
          </p:nvPr>
        </p:nvSpPr>
        <p:spPr>
          <a:xfrm>
            <a:off x="15334812" y="7579491"/>
            <a:ext cx="142704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0" name="Google Shape;60;g1f02a13175d_0_121"/>
          <p:cNvSpPr txBox="1"/>
          <p:nvPr>
            <p:ph idx="6" type="body"/>
          </p:nvPr>
        </p:nvSpPr>
        <p:spPr>
          <a:xfrm>
            <a:off x="15334812" y="18487311"/>
            <a:ext cx="142665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1" name="Google Shape;61;g1f02a13175d_0_121"/>
          <p:cNvSpPr txBox="1"/>
          <p:nvPr>
            <p:ph idx="7" type="body"/>
          </p:nvPr>
        </p:nvSpPr>
        <p:spPr>
          <a:xfrm>
            <a:off x="15329343" y="19279918"/>
            <a:ext cx="142719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2" name="Google Shape;62;g1f02a13175d_0_121"/>
          <p:cNvSpPr txBox="1"/>
          <p:nvPr>
            <p:ph idx="8" type="body"/>
          </p:nvPr>
        </p:nvSpPr>
        <p:spPr>
          <a:xfrm>
            <a:off x="15345874" y="33362417"/>
            <a:ext cx="142593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3" name="Google Shape;63;g1f02a13175d_0_121"/>
          <p:cNvSpPr txBox="1"/>
          <p:nvPr>
            <p:ph idx="9" type="body"/>
          </p:nvPr>
        </p:nvSpPr>
        <p:spPr>
          <a:xfrm>
            <a:off x="15334812" y="34175007"/>
            <a:ext cx="142665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4" name="Google Shape;64;g1f02a13175d_0_121"/>
          <p:cNvSpPr txBox="1"/>
          <p:nvPr>
            <p:ph idx="13" type="body"/>
          </p:nvPr>
        </p:nvSpPr>
        <p:spPr>
          <a:xfrm>
            <a:off x="622939" y="19259219"/>
            <a:ext cx="142830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5" name="Google Shape;65;g1f02a13175d_0_121"/>
          <p:cNvSpPr txBox="1"/>
          <p:nvPr>
            <p:ph idx="14" type="body"/>
          </p:nvPr>
        </p:nvSpPr>
        <p:spPr>
          <a:xfrm>
            <a:off x="4107396" y="4856635"/>
            <a:ext cx="22023900" cy="124740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19"/>
              </a:spcBef>
              <a:spcAft>
                <a:spcPts val="0"/>
              </a:spcAft>
              <a:buClr>
                <a:schemeClr val="lt1"/>
              </a:buClr>
              <a:buSzPts val="6096"/>
              <a:buFont typeface="Arial"/>
              <a:buNone/>
              <a:defRPr b="0" i="0" sz="6096"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6" name="Google Shape;66;g1f02a13175d_0_121"/>
          <p:cNvSpPr txBox="1"/>
          <p:nvPr>
            <p:ph idx="15" type="body"/>
          </p:nvPr>
        </p:nvSpPr>
        <p:spPr>
          <a:xfrm>
            <a:off x="4107396" y="2885332"/>
            <a:ext cx="22023900" cy="18666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74"/>
              </a:spcBef>
              <a:spcAft>
                <a:spcPts val="0"/>
              </a:spcAft>
              <a:buClr>
                <a:schemeClr val="lt1"/>
              </a:buClr>
              <a:buSzPts val="8868"/>
              <a:buFont typeface="Arial"/>
              <a:buNone/>
              <a:defRPr b="0" i="0" sz="8868"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7" name="Google Shape;67;g1f02a13175d_0_121"/>
          <p:cNvSpPr txBox="1"/>
          <p:nvPr>
            <p:ph idx="16" type="body"/>
          </p:nvPr>
        </p:nvSpPr>
        <p:spPr>
          <a:xfrm>
            <a:off x="4107396" y="565378"/>
            <a:ext cx="22023900" cy="23199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549"/>
              </a:spcBef>
              <a:spcAft>
                <a:spcPts val="0"/>
              </a:spcAft>
              <a:buClr>
                <a:schemeClr val="lt1"/>
              </a:buClr>
              <a:buSzPts val="12747"/>
              <a:buFont typeface="Arial"/>
              <a:buNone/>
              <a:defRPr b="1" i="0" sz="12747"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f02a13175d_0_84"/>
          <p:cNvSpPr txBox="1"/>
          <p:nvPr>
            <p:ph type="title"/>
          </p:nvPr>
        </p:nvSpPr>
        <p:spPr>
          <a:xfrm>
            <a:off x="1030775" y="17883919"/>
            <a:ext cx="28177200" cy="6999300"/>
          </a:xfrm>
          <a:prstGeom prst="rect">
            <a:avLst/>
          </a:prstGeom>
        </p:spPr>
        <p:txBody>
          <a:bodyPr anchorCtr="0" anchor="ctr" bIns="454950" lIns="454950" spcFirstLastPara="1" rIns="454950" wrap="square" tIns="45495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p:txBody>
      </p:sp>
      <p:sp>
        <p:nvSpPr>
          <p:cNvPr id="19" name="Google Shape;19;g1f02a13175d_0_84"/>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f02a13175d_0_87"/>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2" name="Google Shape;22;g1f02a13175d_0_87"/>
          <p:cNvSpPr txBox="1"/>
          <p:nvPr>
            <p:ph idx="1" type="body"/>
          </p:nvPr>
        </p:nvSpPr>
        <p:spPr>
          <a:xfrm>
            <a:off x="1030775" y="9582616"/>
            <a:ext cx="28177200" cy="28406700"/>
          </a:xfrm>
          <a:prstGeom prst="rect">
            <a:avLst/>
          </a:prstGeom>
        </p:spPr>
        <p:txBody>
          <a:bodyPr anchorCtr="0" anchor="t" bIns="454950" lIns="454950" spcFirstLastPara="1" rIns="454950" wrap="square" tIns="454950">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23" name="Google Shape;23;g1f02a13175d_0_87"/>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f02a13175d_0_91"/>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6" name="Google Shape;26;g1f02a13175d_0_91"/>
          <p:cNvSpPr txBox="1"/>
          <p:nvPr>
            <p:ph idx="1" type="body"/>
          </p:nvPr>
        </p:nvSpPr>
        <p:spPr>
          <a:xfrm>
            <a:off x="1030775" y="9582616"/>
            <a:ext cx="13227300" cy="28406700"/>
          </a:xfrm>
          <a:prstGeom prst="rect">
            <a:avLst/>
          </a:prstGeom>
        </p:spPr>
        <p:txBody>
          <a:bodyPr anchorCtr="0" anchor="t" bIns="454950" lIns="454950" spcFirstLastPara="1" rIns="454950" wrap="square" tIns="454950">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7" name="Google Shape;27;g1f02a13175d_0_91"/>
          <p:cNvSpPr txBox="1"/>
          <p:nvPr>
            <p:ph idx="2" type="body"/>
          </p:nvPr>
        </p:nvSpPr>
        <p:spPr>
          <a:xfrm>
            <a:off x="15980478" y="9582616"/>
            <a:ext cx="13227300" cy="28406700"/>
          </a:xfrm>
          <a:prstGeom prst="rect">
            <a:avLst/>
          </a:prstGeom>
        </p:spPr>
        <p:txBody>
          <a:bodyPr anchorCtr="0" anchor="t" bIns="454950" lIns="454950" spcFirstLastPara="1" rIns="454950" wrap="square" tIns="454950">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8" name="Google Shape;28;g1f02a13175d_0_91"/>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f02a13175d_0_96"/>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31" name="Google Shape;31;g1f02a13175d_0_96"/>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f02a13175d_0_99"/>
          <p:cNvSpPr txBox="1"/>
          <p:nvPr>
            <p:ph type="title"/>
          </p:nvPr>
        </p:nvSpPr>
        <p:spPr>
          <a:xfrm>
            <a:off x="1030775" y="4619711"/>
            <a:ext cx="9285900" cy="6283500"/>
          </a:xfrm>
          <a:prstGeom prst="rect">
            <a:avLst/>
          </a:prstGeom>
        </p:spPr>
        <p:txBody>
          <a:bodyPr anchorCtr="0" anchor="b" bIns="454950" lIns="454950" spcFirstLastPara="1" rIns="454950" wrap="square" tIns="454950">
            <a:normAutofit/>
          </a:bodyPr>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p:txBody>
      </p:sp>
      <p:sp>
        <p:nvSpPr>
          <p:cNvPr id="34" name="Google Shape;34;g1f02a13175d_0_99"/>
          <p:cNvSpPr txBox="1"/>
          <p:nvPr>
            <p:ph idx="1" type="body"/>
          </p:nvPr>
        </p:nvSpPr>
        <p:spPr>
          <a:xfrm>
            <a:off x="1030775" y="11554267"/>
            <a:ext cx="9285900" cy="26436000"/>
          </a:xfrm>
          <a:prstGeom prst="rect">
            <a:avLst/>
          </a:prstGeom>
        </p:spPr>
        <p:txBody>
          <a:bodyPr anchorCtr="0" anchor="t" bIns="454950" lIns="454950" spcFirstLastPara="1" rIns="454950" wrap="square" tIns="454950">
            <a:normAutofit/>
          </a:bodyPr>
          <a:lstStyle>
            <a:lvl1pPr indent="-609600" lvl="0" marL="457200">
              <a:spcBef>
                <a:spcPts val="0"/>
              </a:spcBef>
              <a:spcAft>
                <a:spcPts val="0"/>
              </a:spcAft>
              <a:buSzPts val="6000"/>
              <a:buChar char="●"/>
              <a:defRPr sz="6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35" name="Google Shape;35;g1f02a13175d_0_99"/>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f02a13175d_0_103"/>
          <p:cNvSpPr txBox="1"/>
          <p:nvPr>
            <p:ph type="title"/>
          </p:nvPr>
        </p:nvSpPr>
        <p:spPr>
          <a:xfrm>
            <a:off x="1621230" y="3742914"/>
            <a:ext cx="21057900" cy="34014300"/>
          </a:xfrm>
          <a:prstGeom prst="rect">
            <a:avLst/>
          </a:prstGeom>
        </p:spPr>
        <p:txBody>
          <a:bodyPr anchorCtr="0" anchor="ctr" bIns="454950" lIns="454950" spcFirstLastPara="1" rIns="454950" wrap="square" tIns="45495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p:txBody>
      </p:sp>
      <p:sp>
        <p:nvSpPr>
          <p:cNvPr id="38" name="Google Shape;38;g1f02a13175d_0_103"/>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f02a13175d_0_106"/>
          <p:cNvSpPr/>
          <p:nvPr/>
        </p:nvSpPr>
        <p:spPr>
          <a:xfrm>
            <a:off x="15119350" y="-1039"/>
            <a:ext cx="15119400" cy="42767100"/>
          </a:xfrm>
          <a:prstGeom prst="rect">
            <a:avLst/>
          </a:prstGeom>
          <a:solidFill>
            <a:schemeClr val="lt2"/>
          </a:solidFill>
          <a:ln>
            <a:noFill/>
          </a:ln>
        </p:spPr>
        <p:txBody>
          <a:bodyPr anchorCtr="0" anchor="ctr" bIns="454950" lIns="454950" spcFirstLastPara="1" rIns="454950" wrap="square" tIns="454950">
            <a:noAutofit/>
          </a:bodyPr>
          <a:lstStyle/>
          <a:p>
            <a:pPr indent="0" lvl="0" marL="0" rtl="0" algn="l">
              <a:spcBef>
                <a:spcPts val="0"/>
              </a:spcBef>
              <a:spcAft>
                <a:spcPts val="0"/>
              </a:spcAft>
              <a:buNone/>
            </a:pPr>
            <a:r>
              <a:t/>
            </a:r>
            <a:endParaRPr/>
          </a:p>
        </p:txBody>
      </p:sp>
      <p:sp>
        <p:nvSpPr>
          <p:cNvPr id="41" name="Google Shape;41;g1f02a13175d_0_106"/>
          <p:cNvSpPr txBox="1"/>
          <p:nvPr>
            <p:ph type="title"/>
          </p:nvPr>
        </p:nvSpPr>
        <p:spPr>
          <a:xfrm>
            <a:off x="877994" y="10253622"/>
            <a:ext cx="13377300" cy="123252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p:txBody>
      </p:sp>
      <p:sp>
        <p:nvSpPr>
          <p:cNvPr id="42" name="Google Shape;42;g1f02a13175d_0_106"/>
          <p:cNvSpPr txBox="1"/>
          <p:nvPr>
            <p:ph idx="1" type="subTitle"/>
          </p:nvPr>
        </p:nvSpPr>
        <p:spPr>
          <a:xfrm>
            <a:off x="877994" y="23307050"/>
            <a:ext cx="13377300" cy="10269600"/>
          </a:xfrm>
          <a:prstGeom prst="rect">
            <a:avLst/>
          </a:prstGeom>
        </p:spPr>
        <p:txBody>
          <a:bodyPr anchorCtr="0" anchor="t" bIns="454950" lIns="454950" spcFirstLastPara="1" rIns="454950" wrap="square" tIns="45495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43" name="Google Shape;43;g1f02a13175d_0_106"/>
          <p:cNvSpPr txBox="1"/>
          <p:nvPr>
            <p:ph idx="2" type="body"/>
          </p:nvPr>
        </p:nvSpPr>
        <p:spPr>
          <a:xfrm>
            <a:off x="16334652" y="6020550"/>
            <a:ext cx="12688800" cy="30724200"/>
          </a:xfrm>
          <a:prstGeom prst="rect">
            <a:avLst/>
          </a:prstGeom>
        </p:spPr>
        <p:txBody>
          <a:bodyPr anchorCtr="0" anchor="ctr" bIns="454950" lIns="454950" spcFirstLastPara="1" rIns="454950" wrap="square" tIns="454950">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44" name="Google Shape;44;g1f02a13175d_0_106"/>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f02a13175d_0_112"/>
          <p:cNvSpPr txBox="1"/>
          <p:nvPr>
            <p:ph idx="1" type="body"/>
          </p:nvPr>
        </p:nvSpPr>
        <p:spPr>
          <a:xfrm>
            <a:off x="1030775" y="35176448"/>
            <a:ext cx="19837800" cy="5031300"/>
          </a:xfrm>
          <a:prstGeom prst="rect">
            <a:avLst/>
          </a:prstGeom>
        </p:spPr>
        <p:txBody>
          <a:bodyPr anchorCtr="0" anchor="ctr" bIns="454950" lIns="454950" spcFirstLastPara="1" rIns="454950" wrap="square" tIns="454950">
            <a:normAutofit/>
          </a:bodyPr>
          <a:lstStyle>
            <a:lvl1pPr indent="-228600" lvl="0" marL="457200">
              <a:lnSpc>
                <a:spcPct val="100000"/>
              </a:lnSpc>
              <a:spcBef>
                <a:spcPts val="0"/>
              </a:spcBef>
              <a:spcAft>
                <a:spcPts val="0"/>
              </a:spcAft>
              <a:buSzPts val="9000"/>
              <a:buNone/>
              <a:defRPr/>
            </a:lvl1pPr>
          </a:lstStyle>
          <a:p/>
        </p:txBody>
      </p:sp>
      <p:sp>
        <p:nvSpPr>
          <p:cNvPr id="47" name="Google Shape;47;g1f02a13175d_0_112"/>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f02a13175d_0_76"/>
          <p:cNvSpPr txBox="1"/>
          <p:nvPr>
            <p:ph type="title"/>
          </p:nvPr>
        </p:nvSpPr>
        <p:spPr>
          <a:xfrm>
            <a:off x="1030775" y="3700300"/>
            <a:ext cx="28177200" cy="4761900"/>
          </a:xfrm>
          <a:prstGeom prst="rect">
            <a:avLst/>
          </a:prstGeom>
          <a:noFill/>
          <a:ln>
            <a:noFill/>
          </a:ln>
        </p:spPr>
        <p:txBody>
          <a:bodyPr anchorCtr="0" anchor="t" bIns="454950" lIns="454950" spcFirstLastPara="1" rIns="454950" wrap="square" tIns="45495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p:txBody>
      </p:sp>
      <p:sp>
        <p:nvSpPr>
          <p:cNvPr id="11" name="Google Shape;11;g1f02a13175d_0_76"/>
          <p:cNvSpPr txBox="1"/>
          <p:nvPr>
            <p:ph idx="1" type="body"/>
          </p:nvPr>
        </p:nvSpPr>
        <p:spPr>
          <a:xfrm>
            <a:off x="1030775" y="9582616"/>
            <a:ext cx="28177200" cy="28406700"/>
          </a:xfrm>
          <a:prstGeom prst="rect">
            <a:avLst/>
          </a:prstGeom>
          <a:noFill/>
          <a:ln>
            <a:noFill/>
          </a:ln>
        </p:spPr>
        <p:txBody>
          <a:bodyPr anchorCtr="0" anchor="t" bIns="454950" lIns="454950" spcFirstLastPara="1" rIns="454950" wrap="square" tIns="454950">
            <a:normAutofit/>
          </a:bodyPr>
          <a:lstStyle>
            <a:lvl1pPr indent="-800100" lvl="0" marL="457200">
              <a:lnSpc>
                <a:spcPct val="115000"/>
              </a:lnSpc>
              <a:spcBef>
                <a:spcPts val="0"/>
              </a:spcBef>
              <a:spcAft>
                <a:spcPts val="0"/>
              </a:spcAft>
              <a:buClr>
                <a:schemeClr val="dk2"/>
              </a:buClr>
              <a:buSzPts val="9000"/>
              <a:buChar char="●"/>
              <a:defRPr sz="9000">
                <a:solidFill>
                  <a:schemeClr val="dk2"/>
                </a:solidFill>
              </a:defRPr>
            </a:lvl1pPr>
            <a:lvl2pPr indent="-673100" lvl="1" marL="914400">
              <a:lnSpc>
                <a:spcPct val="115000"/>
              </a:lnSpc>
              <a:spcBef>
                <a:spcPts val="0"/>
              </a:spcBef>
              <a:spcAft>
                <a:spcPts val="0"/>
              </a:spcAft>
              <a:buClr>
                <a:schemeClr val="dk2"/>
              </a:buClr>
              <a:buSzPts val="7000"/>
              <a:buChar char="○"/>
              <a:defRPr sz="7000">
                <a:solidFill>
                  <a:schemeClr val="dk2"/>
                </a:solidFill>
              </a:defRPr>
            </a:lvl2pPr>
            <a:lvl3pPr indent="-673100" lvl="2" marL="1371600">
              <a:lnSpc>
                <a:spcPct val="115000"/>
              </a:lnSpc>
              <a:spcBef>
                <a:spcPts val="0"/>
              </a:spcBef>
              <a:spcAft>
                <a:spcPts val="0"/>
              </a:spcAft>
              <a:buClr>
                <a:schemeClr val="dk2"/>
              </a:buClr>
              <a:buSzPts val="7000"/>
              <a:buChar char="■"/>
              <a:defRPr sz="7000">
                <a:solidFill>
                  <a:schemeClr val="dk2"/>
                </a:solidFill>
              </a:defRPr>
            </a:lvl3pPr>
            <a:lvl4pPr indent="-673100" lvl="3" marL="1828800">
              <a:lnSpc>
                <a:spcPct val="115000"/>
              </a:lnSpc>
              <a:spcBef>
                <a:spcPts val="0"/>
              </a:spcBef>
              <a:spcAft>
                <a:spcPts val="0"/>
              </a:spcAft>
              <a:buClr>
                <a:schemeClr val="dk2"/>
              </a:buClr>
              <a:buSzPts val="7000"/>
              <a:buChar char="●"/>
              <a:defRPr sz="7000">
                <a:solidFill>
                  <a:schemeClr val="dk2"/>
                </a:solidFill>
              </a:defRPr>
            </a:lvl4pPr>
            <a:lvl5pPr indent="-673100" lvl="4" marL="2286000">
              <a:lnSpc>
                <a:spcPct val="115000"/>
              </a:lnSpc>
              <a:spcBef>
                <a:spcPts val="0"/>
              </a:spcBef>
              <a:spcAft>
                <a:spcPts val="0"/>
              </a:spcAft>
              <a:buClr>
                <a:schemeClr val="dk2"/>
              </a:buClr>
              <a:buSzPts val="7000"/>
              <a:buChar char="○"/>
              <a:defRPr sz="7000">
                <a:solidFill>
                  <a:schemeClr val="dk2"/>
                </a:solidFill>
              </a:defRPr>
            </a:lvl5pPr>
            <a:lvl6pPr indent="-673100" lvl="5" marL="2743200">
              <a:lnSpc>
                <a:spcPct val="115000"/>
              </a:lnSpc>
              <a:spcBef>
                <a:spcPts val="0"/>
              </a:spcBef>
              <a:spcAft>
                <a:spcPts val="0"/>
              </a:spcAft>
              <a:buClr>
                <a:schemeClr val="dk2"/>
              </a:buClr>
              <a:buSzPts val="7000"/>
              <a:buChar char="■"/>
              <a:defRPr sz="7000">
                <a:solidFill>
                  <a:schemeClr val="dk2"/>
                </a:solidFill>
              </a:defRPr>
            </a:lvl6pPr>
            <a:lvl7pPr indent="-673100" lvl="6" marL="3200400">
              <a:lnSpc>
                <a:spcPct val="115000"/>
              </a:lnSpc>
              <a:spcBef>
                <a:spcPts val="0"/>
              </a:spcBef>
              <a:spcAft>
                <a:spcPts val="0"/>
              </a:spcAft>
              <a:buClr>
                <a:schemeClr val="dk2"/>
              </a:buClr>
              <a:buSzPts val="7000"/>
              <a:buChar char="●"/>
              <a:defRPr sz="7000">
                <a:solidFill>
                  <a:schemeClr val="dk2"/>
                </a:solidFill>
              </a:defRPr>
            </a:lvl7pPr>
            <a:lvl8pPr indent="-673100" lvl="7" marL="3657600">
              <a:lnSpc>
                <a:spcPct val="115000"/>
              </a:lnSpc>
              <a:spcBef>
                <a:spcPts val="0"/>
              </a:spcBef>
              <a:spcAft>
                <a:spcPts val="0"/>
              </a:spcAft>
              <a:buClr>
                <a:schemeClr val="dk2"/>
              </a:buClr>
              <a:buSzPts val="7000"/>
              <a:buChar char="○"/>
              <a:defRPr sz="7000">
                <a:solidFill>
                  <a:schemeClr val="dk2"/>
                </a:solidFill>
              </a:defRPr>
            </a:lvl8pPr>
            <a:lvl9pPr indent="-673100" lvl="8" marL="4114800">
              <a:lnSpc>
                <a:spcPct val="115000"/>
              </a:lnSpc>
              <a:spcBef>
                <a:spcPts val="0"/>
              </a:spcBef>
              <a:spcAft>
                <a:spcPts val="0"/>
              </a:spcAft>
              <a:buClr>
                <a:schemeClr val="dk2"/>
              </a:buClr>
              <a:buSzPts val="7000"/>
              <a:buChar char="■"/>
              <a:defRPr sz="7000">
                <a:solidFill>
                  <a:schemeClr val="dk2"/>
                </a:solidFill>
              </a:defRPr>
            </a:lvl9pPr>
          </a:lstStyle>
          <a:p/>
        </p:txBody>
      </p:sp>
      <p:sp>
        <p:nvSpPr>
          <p:cNvPr id="12" name="Google Shape;12;g1f02a13175d_0_76"/>
          <p:cNvSpPr txBox="1"/>
          <p:nvPr>
            <p:ph idx="12" type="sldNum"/>
          </p:nvPr>
        </p:nvSpPr>
        <p:spPr>
          <a:xfrm>
            <a:off x="28017947" y="38773784"/>
            <a:ext cx="1814400" cy="3272700"/>
          </a:xfrm>
          <a:prstGeom prst="rect">
            <a:avLst/>
          </a:prstGeom>
          <a:noFill/>
          <a:ln>
            <a:noFill/>
          </a:ln>
        </p:spPr>
        <p:txBody>
          <a:bodyPr anchorCtr="0" anchor="ctr" bIns="454950" lIns="454950" spcFirstLastPara="1" rIns="454950" wrap="square" tIns="45495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6.jp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
          <p:cNvSpPr/>
          <p:nvPr/>
        </p:nvSpPr>
        <p:spPr>
          <a:xfrm>
            <a:off x="0" y="0"/>
            <a:ext cx="30238800" cy="8924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txBox="1"/>
          <p:nvPr>
            <p:ph idx="6" type="body"/>
          </p:nvPr>
        </p:nvSpPr>
        <p:spPr>
          <a:xfrm>
            <a:off x="49001775" y="32963776"/>
            <a:ext cx="14266800" cy="1113300"/>
          </a:xfrm>
          <a:prstGeom prst="rect">
            <a:avLst/>
          </a:prstGeom>
          <a:noFill/>
          <a:ln>
            <a:noFill/>
          </a:ln>
        </p:spPr>
        <p:txBody>
          <a:bodyPr anchorCtr="0" anchor="ctr" bIns="93900" lIns="93900" spcFirstLastPara="1" rIns="93900" wrap="square" tIns="93900">
            <a:spAutoFit/>
          </a:bodyPr>
          <a:lstStyle/>
          <a:p>
            <a:pPr indent="0" lvl="0" marL="0" rtl="0" algn="ctr">
              <a:spcBef>
                <a:spcPts val="0"/>
              </a:spcBef>
              <a:spcAft>
                <a:spcPts val="0"/>
              </a:spcAft>
              <a:buClr>
                <a:srgbClr val="2C3F71"/>
              </a:buClr>
              <a:buSzPts val="6000"/>
              <a:buNone/>
            </a:pPr>
            <a:r>
              <a:rPr lang="en-US" sz="6000"/>
              <a:t> </a:t>
            </a:r>
            <a:endParaRPr sz="6000"/>
          </a:p>
        </p:txBody>
      </p:sp>
      <p:sp>
        <p:nvSpPr>
          <p:cNvPr id="74" name="Google Shape;74;p1"/>
          <p:cNvSpPr txBox="1"/>
          <p:nvPr>
            <p:ph idx="15" type="body"/>
          </p:nvPr>
        </p:nvSpPr>
        <p:spPr>
          <a:xfrm>
            <a:off x="1113448" y="5836975"/>
            <a:ext cx="8645400" cy="3128700"/>
          </a:xfrm>
          <a:prstGeom prst="rect">
            <a:avLst/>
          </a:prstGeom>
          <a:noFill/>
          <a:ln>
            <a:noFill/>
          </a:ln>
        </p:spPr>
        <p:txBody>
          <a:bodyPr anchorCtr="1" anchor="t" bIns="45700" lIns="91425" spcFirstLastPara="1" rIns="91425" wrap="square" tIns="45700">
            <a:noAutofit/>
          </a:bodyPr>
          <a:lstStyle/>
          <a:p>
            <a:pPr indent="0" lvl="0" marL="0" rtl="0" algn="l">
              <a:spcBef>
                <a:spcPts val="0"/>
              </a:spcBef>
              <a:spcAft>
                <a:spcPts val="0"/>
              </a:spcAft>
              <a:buClr>
                <a:schemeClr val="lt1"/>
              </a:buClr>
              <a:buSzPts val="6300"/>
              <a:buFont typeface="Arial"/>
              <a:buNone/>
            </a:pPr>
            <a:r>
              <a:rPr lang="en-US" sz="4900">
                <a:solidFill>
                  <a:schemeClr val="dk1"/>
                </a:solidFill>
              </a:rPr>
              <a:t>Project ID:P10</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Students: 25 Li Kin Man                          </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                  37 Wong Lam Yeung                                   </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                  40 Yang Yuen Ting   </a:t>
            </a:r>
            <a:r>
              <a:rPr lang="en-US" sz="4300">
                <a:solidFill>
                  <a:schemeClr val="dk1"/>
                </a:solidFill>
              </a:rPr>
              <a:t>                            </a:t>
            </a:r>
            <a:endParaRPr sz="4300">
              <a:solidFill>
                <a:schemeClr val="dk1"/>
              </a:solidFill>
            </a:endParaRPr>
          </a:p>
        </p:txBody>
      </p:sp>
      <p:sp>
        <p:nvSpPr>
          <p:cNvPr id="75" name="Google Shape;75;p1"/>
          <p:cNvSpPr txBox="1"/>
          <p:nvPr>
            <p:ph idx="16" type="body"/>
          </p:nvPr>
        </p:nvSpPr>
        <p:spPr>
          <a:xfrm>
            <a:off x="2532263" y="3338775"/>
            <a:ext cx="24345900" cy="2301900"/>
          </a:xfrm>
          <a:prstGeom prst="rect">
            <a:avLst/>
          </a:prstGeom>
          <a:noFill/>
          <a:ln>
            <a:noFill/>
          </a:ln>
        </p:spPr>
        <p:txBody>
          <a:bodyPr anchorCtr="1" anchor="t" bIns="45700" lIns="91425" spcFirstLastPara="1" rIns="91425" wrap="square" tIns="45700">
            <a:noAutofit/>
          </a:bodyPr>
          <a:lstStyle/>
          <a:p>
            <a:pPr indent="0" lvl="0" marL="0" rtl="0" algn="ctr">
              <a:lnSpc>
                <a:spcPct val="95000"/>
              </a:lnSpc>
              <a:spcBef>
                <a:spcPts val="0"/>
              </a:spcBef>
              <a:spcAft>
                <a:spcPts val="0"/>
              </a:spcAft>
              <a:buClr>
                <a:schemeClr val="lt1"/>
              </a:buClr>
              <a:buSzPts val="8890"/>
              <a:buNone/>
            </a:pPr>
            <a:r>
              <a:rPr lang="en-US" sz="15000">
                <a:solidFill>
                  <a:schemeClr val="dk1"/>
                </a:solidFill>
              </a:rPr>
              <a:t>AI LIGHT</a:t>
            </a:r>
            <a:endParaRPr sz="15000">
              <a:solidFill>
                <a:schemeClr val="dk1"/>
              </a:solidFill>
            </a:endParaRPr>
          </a:p>
        </p:txBody>
      </p:sp>
      <p:sp>
        <p:nvSpPr>
          <p:cNvPr id="76" name="Google Shape;76;p1"/>
          <p:cNvSpPr/>
          <p:nvPr/>
        </p:nvSpPr>
        <p:spPr>
          <a:xfrm>
            <a:off x="0" y="0"/>
            <a:ext cx="302387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0" i="0" sz="8400" u="none" cap="none" strike="noStrike">
              <a:solidFill>
                <a:schemeClr val="dk1"/>
              </a:solidFill>
              <a:latin typeface="Arial"/>
              <a:ea typeface="Arial"/>
              <a:cs typeface="Arial"/>
              <a:sym typeface="Arial"/>
            </a:endParaRPr>
          </a:p>
        </p:txBody>
      </p:sp>
      <p:sp>
        <p:nvSpPr>
          <p:cNvPr id="77" name="Google Shape;77;p1"/>
          <p:cNvSpPr txBox="1"/>
          <p:nvPr/>
        </p:nvSpPr>
        <p:spPr>
          <a:xfrm>
            <a:off x="37229063" y="18185463"/>
            <a:ext cx="12904800" cy="1351500"/>
          </a:xfrm>
          <a:prstGeom prst="rect">
            <a:avLst/>
          </a:prstGeom>
          <a:noFill/>
          <a:ln>
            <a:noFill/>
          </a:ln>
        </p:spPr>
        <p:txBody>
          <a:bodyPr anchorCtr="0" anchor="t" bIns="234750" lIns="234750" spcFirstLastPara="1" rIns="234750" wrap="square" tIns="234750">
            <a:spAutoFit/>
          </a:bodyPr>
          <a:lstStyle/>
          <a:p>
            <a:pPr indent="0" lvl="0" marL="0" rtl="0" algn="l">
              <a:lnSpc>
                <a:spcPct val="115000"/>
              </a:lnSpc>
              <a:spcBef>
                <a:spcPts val="0"/>
              </a:spcBef>
              <a:spcAft>
                <a:spcPts val="0"/>
              </a:spcAft>
              <a:buNone/>
            </a:pPr>
            <a:r>
              <a:t/>
            </a:r>
            <a:endParaRPr b="0" i="0" sz="5700" u="none" cap="none" strike="noStrike">
              <a:solidFill>
                <a:srgbClr val="2C3F71"/>
              </a:solidFill>
              <a:latin typeface="Times New Roman"/>
              <a:ea typeface="Times New Roman"/>
              <a:cs typeface="Times New Roman"/>
              <a:sym typeface="Times New Roman"/>
            </a:endParaRPr>
          </a:p>
        </p:txBody>
      </p:sp>
      <p:pic>
        <p:nvPicPr>
          <p:cNvPr descr="Text&#10;&#10;Description automatically generated with medium confidence" id="78" name="Google Shape;78;p1"/>
          <p:cNvPicPr preferRelativeResize="0"/>
          <p:nvPr/>
        </p:nvPicPr>
        <p:blipFill rotWithShape="1">
          <a:blip r:embed="rId4">
            <a:alphaModFix/>
          </a:blip>
          <a:srcRect b="0" l="0" r="0" t="0"/>
          <a:stretch/>
        </p:blipFill>
        <p:spPr>
          <a:xfrm>
            <a:off x="24839600" y="74944"/>
            <a:ext cx="5399088" cy="1602264"/>
          </a:xfrm>
          <a:prstGeom prst="rect">
            <a:avLst/>
          </a:prstGeom>
          <a:noFill/>
          <a:ln>
            <a:noFill/>
          </a:ln>
        </p:spPr>
      </p:pic>
      <p:sp>
        <p:nvSpPr>
          <p:cNvPr id="79" name="Google Shape;79;p1"/>
          <p:cNvSpPr txBox="1"/>
          <p:nvPr/>
        </p:nvSpPr>
        <p:spPr>
          <a:xfrm>
            <a:off x="517913" y="1510438"/>
            <a:ext cx="29720700" cy="1828800"/>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0" i="0" lang="en-US" sz="6300" u="none" cap="none" strike="noStrike">
                <a:solidFill>
                  <a:schemeClr val="dk1"/>
                </a:solidFill>
                <a:latin typeface="Calibri"/>
                <a:ea typeface="Calibri"/>
                <a:cs typeface="Calibri"/>
                <a:sym typeface="Calibri"/>
              </a:rPr>
              <a:t>AIoT Coding, Engineering and Entrepreneurial Skills Education for Gifted Students</a:t>
            </a:r>
            <a:endParaRPr b="0" i="0" sz="6300" u="none" cap="none" strike="noStrike">
              <a:solidFill>
                <a:schemeClr val="dk1"/>
              </a:solidFill>
              <a:latin typeface="Calibri"/>
              <a:ea typeface="Calibri"/>
              <a:cs typeface="Calibri"/>
              <a:sym typeface="Calibri"/>
            </a:endParaRPr>
          </a:p>
        </p:txBody>
      </p:sp>
      <p:sp>
        <p:nvSpPr>
          <p:cNvPr id="80" name="Google Shape;80;p1"/>
          <p:cNvSpPr txBox="1"/>
          <p:nvPr/>
        </p:nvSpPr>
        <p:spPr>
          <a:xfrm>
            <a:off x="21593300" y="22423175"/>
            <a:ext cx="8645400" cy="1351500"/>
          </a:xfrm>
          <a:prstGeom prst="rect">
            <a:avLst/>
          </a:prstGeom>
          <a:noFill/>
          <a:ln>
            <a:noFill/>
          </a:ln>
        </p:spPr>
        <p:txBody>
          <a:bodyPr anchorCtr="0" anchor="t" bIns="234750" lIns="234750" spcFirstLastPara="1" rIns="234750" wrap="square" tIns="234750">
            <a:spAutoFit/>
          </a:bodyPr>
          <a:lstStyle/>
          <a:p>
            <a:pPr indent="0" lvl="0" marL="0" marR="0" rtl="0" algn="ctr">
              <a:spcBef>
                <a:spcPts val="0"/>
              </a:spcBef>
              <a:spcAft>
                <a:spcPts val="0"/>
              </a:spcAft>
              <a:buClr>
                <a:srgbClr val="2C3F71"/>
              </a:buClr>
              <a:buSzPts val="5700"/>
              <a:buFont typeface="Arial"/>
              <a:buNone/>
            </a:pPr>
            <a:r>
              <a:rPr b="0" i="0" lang="en-US" sz="5700" u="none" cap="none" strike="noStrike">
                <a:solidFill>
                  <a:srgbClr val="2C3F71"/>
                </a:solidFill>
                <a:latin typeface="Times New Roman"/>
                <a:ea typeface="Times New Roman"/>
                <a:cs typeface="Times New Roman"/>
                <a:sym typeface="Times New Roman"/>
              </a:rPr>
              <a:t>YouTube   Link</a:t>
            </a:r>
            <a:endParaRPr b="0" i="0" sz="5700" u="none" cap="none" strike="noStrike">
              <a:solidFill>
                <a:srgbClr val="2C3F71"/>
              </a:solidFill>
              <a:latin typeface="Times New Roman"/>
              <a:ea typeface="Times New Roman"/>
              <a:cs typeface="Times New Roman"/>
              <a:sym typeface="Times New Roman"/>
            </a:endParaRPr>
          </a:p>
        </p:txBody>
      </p:sp>
      <p:sp>
        <p:nvSpPr>
          <p:cNvPr id="81" name="Google Shape;81;p1"/>
          <p:cNvSpPr txBox="1"/>
          <p:nvPr/>
        </p:nvSpPr>
        <p:spPr>
          <a:xfrm>
            <a:off x="15350300" y="22423175"/>
            <a:ext cx="7252500" cy="1351500"/>
          </a:xfrm>
          <a:prstGeom prst="rect">
            <a:avLst/>
          </a:prstGeom>
          <a:noFill/>
          <a:ln>
            <a:noFill/>
          </a:ln>
        </p:spPr>
        <p:txBody>
          <a:bodyPr anchorCtr="0" anchor="t" bIns="234750" lIns="234750" spcFirstLastPara="1" rIns="234750" wrap="square" tIns="234750">
            <a:spAutoFit/>
          </a:bodyPr>
          <a:lstStyle/>
          <a:p>
            <a:pPr indent="0" lvl="0" marL="0" marR="0" rtl="0" algn="ctr">
              <a:spcBef>
                <a:spcPts val="0"/>
              </a:spcBef>
              <a:spcAft>
                <a:spcPts val="0"/>
              </a:spcAft>
              <a:buClr>
                <a:srgbClr val="2C3F71"/>
              </a:buClr>
              <a:buSzPts val="5700"/>
              <a:buFont typeface="Arial"/>
              <a:buNone/>
            </a:pPr>
            <a:r>
              <a:rPr b="0" i="0" lang="en-US" sz="5700" u="none" cap="none" strike="noStrike">
                <a:solidFill>
                  <a:srgbClr val="2C3F71"/>
                </a:solidFill>
                <a:latin typeface="Times New Roman"/>
                <a:ea typeface="Times New Roman"/>
                <a:cs typeface="Times New Roman"/>
                <a:sym typeface="Times New Roman"/>
              </a:rPr>
              <a:t>GitHu b   Link </a:t>
            </a:r>
            <a:endParaRPr b="0" i="0" sz="5700" u="none" cap="none" strike="noStrike">
              <a:solidFill>
                <a:srgbClr val="2C3F71"/>
              </a:solidFill>
              <a:latin typeface="Times New Roman"/>
              <a:ea typeface="Times New Roman"/>
              <a:cs typeface="Times New Roman"/>
              <a:sym typeface="Times New Roman"/>
            </a:endParaRPr>
          </a:p>
        </p:txBody>
      </p:sp>
      <p:pic>
        <p:nvPicPr>
          <p:cNvPr id="82" name="Google Shape;82;p1"/>
          <p:cNvPicPr preferRelativeResize="0"/>
          <p:nvPr/>
        </p:nvPicPr>
        <p:blipFill rotWithShape="1">
          <a:blip r:embed="rId5">
            <a:alphaModFix/>
          </a:blip>
          <a:srcRect b="0" l="0" r="-1204" t="0"/>
          <a:stretch/>
        </p:blipFill>
        <p:spPr>
          <a:xfrm>
            <a:off x="19744399" y="6142087"/>
            <a:ext cx="2058175" cy="2518506"/>
          </a:xfrm>
          <a:prstGeom prst="rect">
            <a:avLst/>
          </a:prstGeom>
          <a:noFill/>
          <a:ln>
            <a:noFill/>
          </a:ln>
        </p:spPr>
      </p:pic>
      <p:pic>
        <p:nvPicPr>
          <p:cNvPr id="83" name="Google Shape;83;p1"/>
          <p:cNvPicPr preferRelativeResize="0"/>
          <p:nvPr/>
        </p:nvPicPr>
        <p:blipFill>
          <a:blip r:embed="rId6">
            <a:alphaModFix/>
          </a:blip>
          <a:stretch>
            <a:fillRect/>
          </a:stretch>
        </p:blipFill>
        <p:spPr>
          <a:xfrm>
            <a:off x="23176176" y="6159124"/>
            <a:ext cx="2058169" cy="2301900"/>
          </a:xfrm>
          <a:prstGeom prst="rect">
            <a:avLst/>
          </a:prstGeom>
          <a:noFill/>
          <a:ln>
            <a:noFill/>
          </a:ln>
        </p:spPr>
      </p:pic>
      <p:sp>
        <p:nvSpPr>
          <p:cNvPr id="84" name="Google Shape;84;p1"/>
          <p:cNvSpPr/>
          <p:nvPr/>
        </p:nvSpPr>
        <p:spPr>
          <a:xfrm>
            <a:off x="416538" y="9184899"/>
            <a:ext cx="13982700" cy="94233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Abstract</a:t>
            </a:r>
            <a:endParaRPr sz="68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Having eyes disease nowadays was hugely popular which is mainly cause by using the phone in the dark environment. </a:t>
            </a:r>
            <a:endParaRPr sz="57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So, we will send a message to the user to remind he/she turn on the light. If not, just help them to turn on. Also, remind them to blink eye if they not do so. </a:t>
            </a:r>
            <a:endParaRPr sz="5700">
              <a:solidFill>
                <a:srgbClr val="2C3F7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5" name="Google Shape;85;p1"/>
          <p:cNvSpPr/>
          <p:nvPr/>
        </p:nvSpPr>
        <p:spPr>
          <a:xfrm>
            <a:off x="517925" y="18964875"/>
            <a:ext cx="14259000" cy="118800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Objective/Background</a:t>
            </a:r>
            <a:endParaRPr b="1" sz="6800" u="sng">
              <a:solidFill>
                <a:srgbClr val="2C3F71"/>
              </a:solidFill>
              <a:latin typeface="Calibri"/>
              <a:ea typeface="Calibri"/>
              <a:cs typeface="Calibri"/>
              <a:sym typeface="Calibri"/>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Nowadays, many modern people like to use their own phone without light when they are ready to have a sleep. Therefore, in long term it will cause a lot of eyes disease.</a:t>
            </a:r>
            <a:endParaRPr sz="57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Moreover, people often forget to blink eye during watching electronic devices. Their eyes will lack of water and feel dry, that will increase the risk of eye infection in long term.</a:t>
            </a:r>
            <a:endParaRPr sz="5700">
              <a:solidFill>
                <a:srgbClr val="2C3F71"/>
              </a:solidFill>
              <a:latin typeface="Times New Roman"/>
              <a:ea typeface="Times New Roman"/>
              <a:cs typeface="Times New Roman"/>
              <a:sym typeface="Times New Roman"/>
            </a:endParaRPr>
          </a:p>
        </p:txBody>
      </p:sp>
      <p:sp>
        <p:nvSpPr>
          <p:cNvPr id="86" name="Google Shape;86;p1"/>
          <p:cNvSpPr/>
          <p:nvPr/>
        </p:nvSpPr>
        <p:spPr>
          <a:xfrm>
            <a:off x="509975" y="31201550"/>
            <a:ext cx="14274900" cy="111930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Methodology</a:t>
            </a:r>
            <a:endParaRPr b="1" sz="6800" u="sng">
              <a:solidFill>
                <a:srgbClr val="2C3F7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1. If detected the user uses the phone without the light, send them a message which is about reminding them to turn on the light. If they do not do so, just help them to turn on the light slowly and automatically.</a:t>
            </a:r>
            <a:endParaRPr sz="5700">
              <a:solidFill>
                <a:srgbClr val="2C3F7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2.Also, we will detect whether users have blinked their eyes or not. If not, just also send a message to remind them. The message will disappear after it detects that the user blinks. </a:t>
            </a:r>
            <a:endParaRPr/>
          </a:p>
        </p:txBody>
      </p:sp>
      <p:pic>
        <p:nvPicPr>
          <p:cNvPr descr="Lai King Catholic Secondary School的圖片搜尋結果" id="87" name="Google Shape;87;p1"/>
          <p:cNvPicPr preferRelativeResize="0"/>
          <p:nvPr/>
        </p:nvPicPr>
        <p:blipFill rotWithShape="1">
          <a:blip r:embed="rId7">
            <a:alphaModFix/>
          </a:blip>
          <a:srcRect b="0" l="0" r="0" t="0"/>
          <a:stretch/>
        </p:blipFill>
        <p:spPr>
          <a:xfrm>
            <a:off x="26392475" y="6159126"/>
            <a:ext cx="2058175" cy="2301865"/>
          </a:xfrm>
          <a:prstGeom prst="rect">
            <a:avLst/>
          </a:prstGeom>
          <a:noFill/>
          <a:ln>
            <a:noFill/>
          </a:ln>
        </p:spPr>
      </p:pic>
      <p:sp>
        <p:nvSpPr>
          <p:cNvPr id="88" name="Google Shape;88;p1"/>
          <p:cNvSpPr/>
          <p:nvPr/>
        </p:nvSpPr>
        <p:spPr>
          <a:xfrm>
            <a:off x="9151988" y="3338763"/>
            <a:ext cx="10592400" cy="2301900"/>
          </a:xfrm>
          <a:prstGeom prst="roundRect">
            <a:avLst>
              <a:gd fmla="val 38226" name="adj"/>
            </a:avLst>
          </a:prstGeom>
          <a:noFill/>
          <a:ln cap="flat" cmpd="sng" w="152400">
            <a:solidFill>
              <a:srgbClr val="FFD9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15905375" y="32361900"/>
            <a:ext cx="13563600" cy="94233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Discussion/Conclusion</a:t>
            </a:r>
            <a:endParaRPr b="1" sz="7600" u="sng">
              <a:solidFill>
                <a:srgbClr val="2C3F7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extLst>
                  <a:ext uri="http://customooxmlschemas.google.com/">
                    <go:slidesCustomData xmlns:go="http://customooxmlschemas.google.com/" textRoundtripDataId="0"/>
                  </a:ext>
                </a:extLst>
              </a:rPr>
              <a:t>In the course, we learned a lot of extracurricular knowledge. Even knowledge that we won't come across at this stage.  For example: we encountered a lot of difficulties when writing code, but there are many kindly TAs who helped us a lot, thank you all the supporters very much.</a:t>
            </a:r>
            <a:endParaRPr b="1" sz="6800" u="sng">
              <a:solidFill>
                <a:srgbClr val="2C3F71"/>
              </a:solidFill>
              <a:latin typeface="Calibri"/>
              <a:ea typeface="Calibri"/>
              <a:cs typeface="Calibri"/>
              <a:sym typeface="Calibri"/>
            </a:endParaRPr>
          </a:p>
          <a:p>
            <a:pPr indent="0" lvl="0" marL="0" rtl="0" algn="l">
              <a:spcBef>
                <a:spcPts val="0"/>
              </a:spcBef>
              <a:spcAft>
                <a:spcPts val="0"/>
              </a:spcAft>
              <a:buNone/>
            </a:pPr>
            <a:r>
              <a:t/>
            </a:r>
            <a:endParaRPr/>
          </a:p>
        </p:txBody>
      </p:sp>
      <p:pic>
        <p:nvPicPr>
          <p:cNvPr id="90" name="Google Shape;90;p1"/>
          <p:cNvPicPr preferRelativeResize="0"/>
          <p:nvPr/>
        </p:nvPicPr>
        <p:blipFill>
          <a:blip r:embed="rId8">
            <a:alphaModFix/>
          </a:blip>
          <a:stretch>
            <a:fillRect/>
          </a:stretch>
        </p:blipFill>
        <p:spPr>
          <a:xfrm>
            <a:off x="16277001" y="16716876"/>
            <a:ext cx="5399101" cy="5399101"/>
          </a:xfrm>
          <a:prstGeom prst="rect">
            <a:avLst/>
          </a:prstGeom>
          <a:noFill/>
          <a:ln>
            <a:noFill/>
          </a:ln>
        </p:spPr>
      </p:pic>
      <p:sp>
        <p:nvSpPr>
          <p:cNvPr id="91" name="Google Shape;91;p1"/>
          <p:cNvSpPr/>
          <p:nvPr/>
        </p:nvSpPr>
        <p:spPr>
          <a:xfrm>
            <a:off x="15905375" y="8924800"/>
            <a:ext cx="12904800" cy="71238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800" u="sng">
                <a:solidFill>
                  <a:srgbClr val="2C3F71"/>
                </a:solidFill>
                <a:latin typeface="Times New Roman"/>
                <a:ea typeface="Times New Roman"/>
                <a:cs typeface="Times New Roman"/>
                <a:sym typeface="Times New Roman"/>
              </a:rPr>
              <a:t>Results/Application</a:t>
            </a:r>
            <a:endParaRPr b="1" sz="6800" u="sng">
              <a:solidFill>
                <a:srgbClr val="2C3F71"/>
              </a:solidFill>
              <a:latin typeface="Times New Roman"/>
              <a:ea typeface="Times New Roman"/>
              <a:cs typeface="Times New Roman"/>
              <a:sym typeface="Times New Roman"/>
            </a:endParaRPr>
          </a:p>
          <a:p>
            <a:pPr indent="-857250" lvl="0" marL="857250" rtl="0" algn="l">
              <a:spcBef>
                <a:spcPts val="0"/>
              </a:spcBef>
              <a:spcAft>
                <a:spcPts val="0"/>
              </a:spcAft>
              <a:buClr>
                <a:srgbClr val="2C3F71"/>
              </a:buClr>
              <a:buSzPts val="5700"/>
              <a:buChar char="•"/>
            </a:pPr>
            <a:r>
              <a:rPr lang="en-US" sz="5700">
                <a:solidFill>
                  <a:srgbClr val="2C3F71"/>
                </a:solidFill>
                <a:latin typeface="Times New Roman"/>
                <a:ea typeface="Times New Roman"/>
                <a:cs typeface="Times New Roman"/>
                <a:sym typeface="Times New Roman"/>
              </a:rPr>
              <a:t>As the result of our “blink eyes”. Although is successful, it is not complete at all because we want to make it as a background app but now we just can do it over the screen. </a:t>
            </a:r>
            <a:endParaRPr sz="5700"/>
          </a:p>
        </p:txBody>
      </p:sp>
      <p:sp>
        <p:nvSpPr>
          <p:cNvPr id="92" name="Google Shape;92;p1"/>
          <p:cNvSpPr/>
          <p:nvPr/>
        </p:nvSpPr>
        <p:spPr>
          <a:xfrm>
            <a:off x="15905375" y="24081874"/>
            <a:ext cx="13563600" cy="76002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6800" u="sng">
                <a:solidFill>
                  <a:srgbClr val="2C3F71"/>
                </a:solidFill>
                <a:latin typeface="Times New Roman"/>
                <a:ea typeface="Times New Roman"/>
                <a:cs typeface="Times New Roman"/>
                <a:sym typeface="Times New Roman"/>
              </a:rPr>
              <a:t>future aspect</a:t>
            </a:r>
            <a:endParaRPr b="1" sz="6800" u="sng">
              <a:solidFill>
                <a:srgbClr val="2C3F7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In the future, we will continue to improve our program, for example, adding the function of calculating the frequency of blinking and reminding users to blink their eyes when they forget to do so. </a:t>
            </a:r>
            <a:endParaRPr>
              <a:solidFill>
                <a:srgbClr val="2C3F71"/>
              </a:solidFill>
              <a:latin typeface="Times New Roman"/>
              <a:ea typeface="Times New Roman"/>
              <a:cs typeface="Times New Roman"/>
              <a:sym typeface="Times New Roman"/>
            </a:endParaRPr>
          </a:p>
        </p:txBody>
      </p:sp>
      <p:pic>
        <p:nvPicPr>
          <p:cNvPr id="93" name="Google Shape;93;p1"/>
          <p:cNvPicPr preferRelativeResize="0"/>
          <p:nvPr/>
        </p:nvPicPr>
        <p:blipFill>
          <a:blip r:embed="rId9">
            <a:alphaModFix/>
          </a:blip>
          <a:stretch>
            <a:fillRect/>
          </a:stretch>
        </p:blipFill>
        <p:spPr>
          <a:xfrm>
            <a:off x="23303447" y="16536325"/>
            <a:ext cx="5399101" cy="5399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2004-09-24T09:27:01Z</dcterms:created>
  <dc:creator>Newman M T Lau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0x0101004F1654235C5CA44FBA336076A8AAA218</vt:lpwstr>
  </property>
</Properties>
</file>