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15"/>
  </p:notesMasterIdLst>
  <p:handoutMasterIdLst>
    <p:handoutMasterId r:id="rId16"/>
  </p:handoutMasterIdLst>
  <p:sldIdLst>
    <p:sldId id="257" r:id="rId2"/>
    <p:sldId id="258" r:id="rId3"/>
    <p:sldId id="259" r:id="rId4"/>
    <p:sldId id="260" r:id="rId5"/>
    <p:sldId id="266" r:id="rId6"/>
    <p:sldId id="261" r:id="rId7"/>
    <p:sldId id="262" r:id="rId8"/>
    <p:sldId id="264" r:id="rId9"/>
    <p:sldId id="269" r:id="rId10"/>
    <p:sldId id="267" r:id="rId11"/>
    <p:sldId id="268" r:id="rId12"/>
    <p:sldId id="265" r:id="rId13"/>
    <p:sldId id="270" r:id="rId14"/>
  </p:sldIdLst>
  <p:sldSz cx="12192000" cy="6858000"/>
  <p:notesSz cx="6858000" cy="9144000"/>
  <p:defaultTextStyle>
    <a:defPPr rtl="0"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37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3" d="100"/>
          <a:sy n="123" d="100"/>
        </p:scale>
        <p:origin x="497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01DB87B-76D5-443C-BF74-212C2493D552}" type="datetime1">
              <a:rPr lang="zh-TW" altLang="en-US" smtClean="0"/>
              <a:t>2022/12/27</a:t>
            </a:fld>
            <a:endParaRPr 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975D426-A9DD-4244-A2CE-1FB662374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484457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AF67D5F-147F-4337-9446-366E8ECA0CD3}" type="datetime1">
              <a:rPr lang="zh-TW" altLang="en-US" smtClean="0"/>
              <a:t>2022/12/27</a:t>
            </a:fld>
            <a:endParaRPr 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/>
              <a:t>按一下以編輯母片文字樣式</a:t>
            </a:r>
            <a:endParaRPr lang="en-US"/>
          </a:p>
          <a:p>
            <a:pPr lvl="1" rtl="0"/>
            <a:r>
              <a:rPr lang="zh-tw"/>
              <a:t>第二層</a:t>
            </a:r>
          </a:p>
          <a:p>
            <a:pPr lvl="2" rtl="0"/>
            <a:r>
              <a:rPr lang="zh-tw"/>
              <a:t>第三層</a:t>
            </a:r>
          </a:p>
          <a:p>
            <a:pPr lvl="3" rtl="0"/>
            <a:r>
              <a:rPr lang="zh-tw"/>
              <a:t>第四層</a:t>
            </a:r>
          </a:p>
          <a:p>
            <a:pPr lvl="4" rtl="0"/>
            <a:r>
              <a:rPr lang="zh-tw"/>
              <a:t>第五層</a:t>
            </a:r>
            <a:endParaRPr lang="en-US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B41D33-19C8-4450-B3C5-BE83E9C8F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455252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8" name="日期版面配置區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F404043-DD7E-40CF-8DE6-3F59F886B0F9}" type="datetime1">
              <a:rPr lang="zh-TW" altLang="en-US" smtClean="0"/>
              <a:t>2022/12/27</a:t>
            </a:fld>
            <a:endParaRPr lang="en-US" dirty="0"/>
          </a:p>
        </p:txBody>
      </p:sp>
      <p:sp>
        <p:nvSpPr>
          <p:cNvPr id="9" name="頁尾版面配置區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投影片編號預留位置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標題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C16178D-7688-4D69-9A9A-47E3D5F9C180}" type="datetime1">
              <a:rPr lang="zh-TW" altLang="en-US" smtClean="0"/>
              <a:t>2022/12/27</a:t>
            </a:fld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rtlCol="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rtlCol="0" anchor="t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日期版面配置區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6836E5E-68AD-4D15-9582-9D1A8DD7797C}" type="datetime1">
              <a:rPr lang="zh-TW" altLang="en-US" smtClean="0"/>
              <a:t>2022/12/27</a:t>
            </a:fld>
            <a:endParaRPr lang="en-US" dirty="0"/>
          </a:p>
        </p:txBody>
      </p:sp>
      <p:sp>
        <p:nvSpPr>
          <p:cNvPr id="12" name="頁尾版面配置區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3" name="投影片編號版面配置區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8" name="日期版面配置區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9F5A32A-73AF-474E-912C-399A60933CED}" type="datetime1">
              <a:rPr lang="zh-TW" altLang="en-US" smtClean="0"/>
              <a:t>2022/12/27</a:t>
            </a:fld>
            <a:endParaRPr lang="en-US" dirty="0"/>
          </a:p>
        </p:txBody>
      </p:sp>
      <p:sp>
        <p:nvSpPr>
          <p:cNvPr id="9" name="頁尾版面配置區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投影片編號預留位置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rtlCol="0" anchor="b">
            <a:normAutofit/>
          </a:bodyPr>
          <a:lstStyle>
            <a:lvl1pPr algn="l">
              <a:defRPr sz="3600" b="1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4ADD26C-70EE-4A95-A2D7-79CC6A53E499}" type="datetime1">
              <a:rPr lang="zh-TW" altLang="en-US" smtClean="0"/>
              <a:t>2022/12/27</a:t>
            </a:fld>
            <a:endParaRPr lang="en-US" dirty="0"/>
          </a:p>
        </p:txBody>
      </p:sp>
      <p:sp>
        <p:nvSpPr>
          <p:cNvPr id="9" name="頁尾版面配置區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投影片編號預留位置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 rtlCol="0">
            <a:normAutofit/>
          </a:bodyPr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 rtlCol="0">
            <a:normAutofit/>
          </a:bodyPr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5896133-C0A4-46C1-9E0C-9447641473FE}" type="datetime1">
              <a:rPr lang="zh-TW" altLang="en-US" smtClean="0"/>
              <a:t>2022/12/27</a:t>
            </a:fld>
            <a:endParaRPr 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標題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rtlCol="0"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rtlCol="0"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4FF17EA-A3F0-42FB-83FA-B4C294117061}" type="datetime1">
              <a:rPr lang="zh-TW" altLang="en-US" smtClean="0"/>
              <a:t>2022/12/27</a:t>
            </a:fld>
            <a:endParaRPr lang="en-US" dirty="0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投影片編號預留位置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F17DD86-1281-4F57-A3CF-DA6C56708CE3}" type="datetime1">
              <a:rPr lang="zh-TW" altLang="en-US" smtClean="0"/>
              <a:t>2022/12/27</a:t>
            </a:fld>
            <a:endParaRPr 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57A0EB8-9F0F-4198-AF62-A78F526620F3}" type="datetime1">
              <a:rPr lang="zh-TW" altLang="en-US" smtClean="0"/>
              <a:t>2022/12/27</a:t>
            </a:fld>
            <a:endParaRPr lang="en-US" dirty="0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rtlCol="0" anchor="b">
            <a:normAutofit/>
          </a:bodyPr>
          <a:lstStyle>
            <a:lvl1pPr algn="l">
              <a:defRPr sz="2400" b="1">
                <a:solidFill>
                  <a:srgbClr val="FFFFFF"/>
                </a:solidFill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8" name="日期版面配置區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 rtlCol="0"/>
          <a:lstStyle/>
          <a:p>
            <a:pPr rtl="0"/>
            <a:fld id="{76EFBD6B-32E4-4BAF-BD35-1CEC698E751A}" type="datetime1">
              <a:rPr lang="zh-TW" altLang="en-US" smtClean="0"/>
              <a:t>2022/12/27</a:t>
            </a:fld>
            <a:endParaRPr lang="en-US" dirty="0"/>
          </a:p>
        </p:txBody>
      </p:sp>
      <p:sp>
        <p:nvSpPr>
          <p:cNvPr id="10" name="頁尾版面配置區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1" name="投影片編號版面配置區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 rtlCol="0"/>
          <a:lstStyle/>
          <a:p>
            <a:pPr rtl="0"/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圖片預留位置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58CE8A9-523B-4EF5-89D8-AD04B13D2D74}" type="datetime1">
              <a:rPr lang="zh-TW" altLang="en-US" smtClean="0"/>
              <a:t>2022/12/27</a:t>
            </a:fld>
            <a:endParaRPr 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預留位置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tw" dirty="0"/>
              <a:t>按一下以編輯母片標題樣式</a:t>
            </a:r>
            <a:endParaRPr 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zh-tw"/>
              <a:t>按一下以編輯母片文字樣式</a:t>
            </a:r>
          </a:p>
          <a:p>
            <a:pPr lvl="1" rtl="0"/>
            <a:r>
              <a:rPr lang="zh-tw"/>
              <a:t>第二層</a:t>
            </a:r>
          </a:p>
          <a:p>
            <a:pPr lvl="2" rtl="0"/>
            <a:r>
              <a:rPr lang="zh-tw"/>
              <a:t>第三層</a:t>
            </a:r>
          </a:p>
          <a:p>
            <a:pPr lvl="3" rtl="0"/>
            <a:r>
              <a:rPr lang="zh-tw"/>
              <a:t>第四層</a:t>
            </a:r>
          </a:p>
          <a:p>
            <a:pPr lvl="4" rtl="0"/>
            <a:r>
              <a:rPr lang="zh-tw"/>
              <a:t>第五層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38CB3AF9-72E1-4780-BE55-D8B614F946E6}" type="datetime1">
              <a:rPr lang="zh-TW" altLang="en-US" smtClean="0"/>
              <a:t>2022/12/27</a:t>
            </a:fld>
            <a:endParaRPr 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矩形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矩形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矩形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1" kern="1200" cap="all">
          <a:solidFill>
            <a:schemeClr val="tx1">
              <a:lumMod val="75000"/>
              <a:lumOff val="2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矩形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 rtlCol="0">
            <a:normAutofit/>
          </a:bodyPr>
          <a:lstStyle/>
          <a:p>
            <a:r>
              <a:rPr lang="en-US" altLang="zh-TW" sz="4800" dirty="0"/>
              <a:t>CANNON</a:t>
            </a:r>
            <a:endParaRPr lang="zh-tw" sz="48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 rtlCol="0">
            <a:normAutofit/>
          </a:bodyPr>
          <a:lstStyle/>
          <a:p>
            <a:pPr rtl="0"/>
            <a:r>
              <a:rPr lang="zh-TW" altLang="en-US" dirty="0"/>
              <a:t>網頁程式期末專案                                                               </a:t>
            </a:r>
            <a:endParaRPr lang="zh-tw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圖片 5" descr="標誌特寫&#10;&#10;自動產生的描述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20F4960-3ED8-4733-97C4-CC56067DE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基本技術應用</a:t>
            </a:r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1AF4E437-6C1E-4CD3-8323-9044C5D6F3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2873" y="1179513"/>
            <a:ext cx="4747105" cy="4659312"/>
          </a:xfrm>
        </p:spPr>
      </p:pic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51F08FE-3AB4-45AE-B672-ABE7422F074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TW" dirty="0"/>
              <a:t>-</a:t>
            </a:r>
            <a:r>
              <a:rPr lang="zh-TW" altLang="en-US" dirty="0"/>
              <a:t>冷卻計數器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5B37DCA-8D1F-408B-9538-8D85DF66F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6EFBD6B-32E4-4BAF-BD35-1CEC698E751A}" type="datetime1">
              <a:rPr lang="zh-TW" altLang="en-US" smtClean="0"/>
              <a:t>2022/12/27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2281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3CA79E-7181-4B37-A0EA-AC9C7A80E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基本技術應用</a:t>
            </a:r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8ABD3114-A63E-43F2-A4A6-C1073DF2D4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2560" y="969289"/>
            <a:ext cx="5384088" cy="5117485"/>
          </a:xfrm>
        </p:spPr>
      </p:pic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76803A9-25F1-4E3F-8FF2-CE7155E5967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TW" dirty="0"/>
              <a:t>-</a:t>
            </a:r>
            <a:r>
              <a:rPr lang="zh-TW" altLang="en-US" dirty="0"/>
              <a:t>碰撞判定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4E8B744-C3FA-4274-906C-5B093642B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6EFBD6B-32E4-4BAF-BD35-1CEC698E751A}" type="datetime1">
              <a:rPr lang="zh-TW" altLang="en-US" smtClean="0"/>
              <a:t>2022/12/27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0546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6735A8-F3C5-4B21-87F4-5F9DCCDA32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9225" y="1639027"/>
            <a:ext cx="10993549" cy="1475013"/>
          </a:xfrm>
        </p:spPr>
        <p:txBody>
          <a:bodyPr>
            <a:normAutofit/>
          </a:bodyPr>
          <a:lstStyle/>
          <a:p>
            <a:pPr algn="ctr"/>
            <a:r>
              <a:rPr lang="en-US" altLang="zh-TW" sz="5400" dirty="0"/>
              <a:t>DEMO</a:t>
            </a:r>
            <a:endParaRPr lang="zh-TW" altLang="en-US" sz="5400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6E6E49D-1E39-42B6-8AB4-9BC077A8D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F404043-DD7E-40CF-8DE6-3F59F886B0F9}" type="datetime1">
              <a:rPr lang="zh-TW" altLang="en-US" smtClean="0"/>
              <a:t>2022/12/27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6036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0760CE-CD41-4D1B-90E7-74A37044E2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分工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18968DB-89C9-4579-A614-D7A23EFD7E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99313" y="2064890"/>
            <a:ext cx="10993546" cy="941348"/>
          </a:xfrm>
        </p:spPr>
        <p:txBody>
          <a:bodyPr>
            <a:normAutofit fontScale="77500" lnSpcReduction="20000"/>
          </a:bodyPr>
          <a:lstStyle/>
          <a:p>
            <a:r>
              <a:rPr lang="zh-TW" altLang="en-US" sz="3200" dirty="0">
                <a:solidFill>
                  <a:schemeClr val="tx1"/>
                </a:solidFill>
              </a:rPr>
              <a:t>施又誠</a:t>
            </a:r>
            <a:r>
              <a:rPr lang="en-US" altLang="zh-TW" sz="3200" dirty="0">
                <a:solidFill>
                  <a:schemeClr val="tx1"/>
                </a:solidFill>
              </a:rPr>
              <a:t>:</a:t>
            </a:r>
            <a:r>
              <a:rPr lang="zh-TW" altLang="en-US" sz="3200" dirty="0">
                <a:solidFill>
                  <a:schemeClr val="tx1"/>
                </a:solidFill>
              </a:rPr>
              <a:t>網頁介面</a:t>
            </a:r>
            <a:endParaRPr lang="en-US" altLang="zh-TW" sz="3200" dirty="0">
              <a:solidFill>
                <a:schemeClr val="tx1"/>
              </a:solidFill>
            </a:endParaRPr>
          </a:p>
          <a:p>
            <a:r>
              <a:rPr lang="en-US" altLang="zh-TW" sz="3200" dirty="0">
                <a:solidFill>
                  <a:schemeClr val="tx1"/>
                </a:solidFill>
              </a:rPr>
              <a:t>	</a:t>
            </a:r>
            <a:r>
              <a:rPr lang="zh-TW" altLang="en-US" sz="3200" dirty="0">
                <a:solidFill>
                  <a:schemeClr val="tx1"/>
                </a:solidFill>
              </a:rPr>
              <a:t>      特效設計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E9FC3AA-BFEE-4E87-B5B9-D871B0B35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F404043-DD7E-40CF-8DE6-3F59F886B0F9}" type="datetime1">
              <a:rPr lang="zh-TW" altLang="en-US" smtClean="0"/>
              <a:t>2022/12/27</a:t>
            </a:fld>
            <a:endParaRPr lang="en-US" dirty="0"/>
          </a:p>
        </p:txBody>
      </p:sp>
      <p:sp>
        <p:nvSpPr>
          <p:cNvPr id="5" name="副標題 2">
            <a:extLst>
              <a:ext uri="{FF2B5EF4-FFF2-40B4-BE49-F238E27FC236}">
                <a16:creationId xmlns:a16="http://schemas.microsoft.com/office/drawing/2014/main" id="{AC55EE88-BF8E-4B93-B753-65C8274B0443}"/>
              </a:ext>
            </a:extLst>
          </p:cNvPr>
          <p:cNvSpPr txBox="1">
            <a:spLocks/>
          </p:cNvSpPr>
          <p:nvPr/>
        </p:nvSpPr>
        <p:spPr>
          <a:xfrm>
            <a:off x="3599313" y="4411850"/>
            <a:ext cx="10993546" cy="150127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marL="0" indent="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100" kern="1200">
                <a:solidFill>
                  <a:schemeClr val="tx1">
                    <a:tint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100" kern="1200">
                <a:solidFill>
                  <a:schemeClr val="tx1">
                    <a:tint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3200" dirty="0">
                <a:solidFill>
                  <a:schemeClr val="bg1"/>
                </a:solidFill>
              </a:rPr>
              <a:t>洪淵傳</a:t>
            </a:r>
            <a:r>
              <a:rPr lang="en-US" altLang="zh-TW" sz="3200" dirty="0">
                <a:solidFill>
                  <a:schemeClr val="bg1"/>
                </a:solidFill>
              </a:rPr>
              <a:t>:</a:t>
            </a:r>
            <a:r>
              <a:rPr lang="zh-TW" altLang="en-US" sz="3200" dirty="0">
                <a:solidFill>
                  <a:schemeClr val="bg1"/>
                </a:solidFill>
              </a:rPr>
              <a:t>遊戲物件設計</a:t>
            </a:r>
          </a:p>
          <a:p>
            <a:r>
              <a:rPr lang="en-US" altLang="zh-TW" sz="3200" dirty="0">
                <a:solidFill>
                  <a:schemeClr val="bg1"/>
                </a:solidFill>
              </a:rPr>
              <a:t>		</a:t>
            </a:r>
            <a:r>
              <a:rPr lang="zh-TW" altLang="en-US" sz="3200" dirty="0">
                <a:solidFill>
                  <a:schemeClr val="bg1"/>
                </a:solidFill>
              </a:rPr>
              <a:t>碰撞檢測設計</a:t>
            </a:r>
          </a:p>
          <a:p>
            <a:r>
              <a:rPr lang="en-US" altLang="zh-TW" sz="3200" dirty="0">
                <a:solidFill>
                  <a:schemeClr val="bg1"/>
                </a:solidFill>
              </a:rPr>
              <a:t>		</a:t>
            </a:r>
            <a:r>
              <a:rPr lang="zh-TW" altLang="en-US" sz="3200" dirty="0">
                <a:solidFill>
                  <a:schemeClr val="bg1"/>
                </a:solidFill>
              </a:rPr>
              <a:t>冷卻設計</a:t>
            </a:r>
          </a:p>
        </p:txBody>
      </p:sp>
    </p:spTree>
    <p:extLst>
      <p:ext uri="{BB962C8B-B14F-4D97-AF65-F5344CB8AC3E}">
        <p14:creationId xmlns:p14="http://schemas.microsoft.com/office/powerpoint/2010/main" val="2938505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TW" altLang="en-US" dirty="0"/>
              <a:t>網頁呈現</a:t>
            </a:r>
            <a:endParaRPr lang="zh-tw" dirty="0"/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48B2B9C8-013B-4B0C-9C19-7CF8E78213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207285"/>
            <a:ext cx="5514808" cy="3087345"/>
          </a:xfr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EF6E3987-C0CC-4C7E-981D-8542C9DE0B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92" y="2582453"/>
            <a:ext cx="4988560" cy="2337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84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3384BF-CCE5-4F1F-A378-1F422FBAA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基本技術應用</a:t>
            </a:r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BED76CD9-23CB-4C49-BD21-E831D0DB3E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1" t="237" r="65743" b="-237"/>
          <a:stretch/>
        </p:blipFill>
        <p:spPr>
          <a:xfrm>
            <a:off x="4358509" y="1285627"/>
            <a:ext cx="3647571" cy="4286746"/>
          </a:xfrm>
        </p:spPr>
      </p:pic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C281D76-EA8C-4B26-8287-10E11426C06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TW" dirty="0"/>
              <a:t>CSS</a:t>
            </a:r>
            <a:endParaRPr lang="zh-TW" altLang="en-US" dirty="0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8D74584-422A-4811-AD32-75C327CC3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6EFBD6B-32E4-4BAF-BD35-1CEC698E751A}" type="datetime1">
              <a:rPr lang="zh-TW" altLang="en-US" smtClean="0"/>
              <a:t>2022/12/27</a:t>
            </a:fld>
            <a:endParaRPr 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5CE3987F-0041-4E70-BC59-3662AA2DBA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7659" y="2320194"/>
            <a:ext cx="2316681" cy="2217612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AB662CA1-E5BA-44CD-9659-10F3BBDF13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0139" y="2218594"/>
            <a:ext cx="2316681" cy="2217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346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5CC118-B1F0-48B9-96B6-822A8228F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基本技術應用</a:t>
            </a:r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7C00EDE1-5896-4160-B2F6-3210449740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25297" y="1452967"/>
            <a:ext cx="2141406" cy="1653683"/>
          </a:xfrm>
        </p:spPr>
      </p:pic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1E038C0-8AC9-41CF-8DBE-26F1C91C39D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TW" altLang="en-US" dirty="0"/>
              <a:t> </a:t>
            </a:r>
            <a:r>
              <a:rPr lang="en-US" altLang="zh-TW" dirty="0"/>
              <a:t>CSS -animate</a:t>
            </a:r>
            <a:endParaRPr lang="zh-TW" altLang="en-US" dirty="0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565AC4F-82F3-4FD7-A24D-70FCC6CC6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6EFBD6B-32E4-4BAF-BD35-1CEC698E751A}" type="datetime1">
              <a:rPr lang="zh-TW" altLang="en-US" smtClean="0"/>
              <a:t>2022/12/27</a:t>
            </a:fld>
            <a:endParaRPr 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44A98685-E67A-4603-B7FE-B5C73C3B27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5875" y="3178678"/>
            <a:ext cx="5220152" cy="3040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365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A5C1C60-C5D1-4CAA-A594-DDF07862A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基本技術應用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F3C6B7D-C2C1-4A18-A078-7B2E7B6CA27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TW" dirty="0"/>
              <a:t>-</a:t>
            </a:r>
            <a:r>
              <a:rPr lang="zh-TW" altLang="en-US" dirty="0"/>
              <a:t>產生物件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CB474C5-7DFF-41FF-B6B6-B36072CEA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6EFBD6B-32E4-4BAF-BD35-1CEC698E751A}" type="datetime1">
              <a:rPr lang="zh-TW" altLang="en-US" smtClean="0"/>
              <a:t>2022/12/27</a:t>
            </a:fld>
            <a:endParaRPr lang="en-US" dirty="0"/>
          </a:p>
        </p:txBody>
      </p:sp>
      <p:pic>
        <p:nvPicPr>
          <p:cNvPr id="31" name="內容版面配置區 30">
            <a:extLst>
              <a:ext uri="{FF2B5EF4-FFF2-40B4-BE49-F238E27FC236}">
                <a16:creationId xmlns:a16="http://schemas.microsoft.com/office/drawing/2014/main" id="{B346BE73-5684-4AA5-BA9A-CE28D4113F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8437" y="1179513"/>
            <a:ext cx="4535977" cy="4659312"/>
          </a:xfrm>
        </p:spPr>
      </p:pic>
    </p:spTree>
    <p:extLst>
      <p:ext uri="{BB962C8B-B14F-4D97-AF65-F5344CB8AC3E}">
        <p14:creationId xmlns:p14="http://schemas.microsoft.com/office/powerpoint/2010/main" val="3253365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379451-5F1B-4867-8BC3-634211861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基本技術應用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06D761C-EB8E-45FE-80CA-0533902EE6A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TW" dirty="0" err="1"/>
              <a:t>Javascript</a:t>
            </a:r>
            <a:r>
              <a:rPr lang="en-US" altLang="zh-TW" dirty="0"/>
              <a:t> CANVAS</a:t>
            </a:r>
          </a:p>
          <a:p>
            <a:r>
              <a:rPr lang="en-US" altLang="zh-TW" dirty="0"/>
              <a:t> -</a:t>
            </a:r>
            <a:r>
              <a:rPr lang="zh-TW" altLang="en-US" dirty="0"/>
              <a:t>繪製遊戲畫面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5D852A1-46B2-4F79-B016-61ACAEDA2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6EFBD6B-32E4-4BAF-BD35-1CEC698E751A}" type="datetime1">
              <a:rPr lang="zh-TW" altLang="en-US" smtClean="0"/>
              <a:t>2022/12/27</a:t>
            </a:fld>
            <a:endParaRPr lang="en-US" dirty="0"/>
          </a:p>
        </p:txBody>
      </p:sp>
      <p:pic>
        <p:nvPicPr>
          <p:cNvPr id="21" name="圖片 20">
            <a:extLst>
              <a:ext uri="{FF2B5EF4-FFF2-40B4-BE49-F238E27FC236}">
                <a16:creationId xmlns:a16="http://schemas.microsoft.com/office/drawing/2014/main" id="{942B1121-50B2-47F6-BEE6-545A2E9CA7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3527" y="948395"/>
            <a:ext cx="4877223" cy="5121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534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3FF2B1-4520-411C-A453-3498EE7AB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基本技術應用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BF68291-ED7C-4056-A9D7-860CD111F4C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TW" dirty="0" err="1"/>
              <a:t>Javascript</a:t>
            </a:r>
            <a:r>
              <a:rPr lang="en-US" altLang="zh-TW" dirty="0"/>
              <a:t> CANVAS</a:t>
            </a:r>
          </a:p>
          <a:p>
            <a:r>
              <a:rPr lang="zh-TW" altLang="en-US" dirty="0"/>
              <a:t> </a:t>
            </a:r>
            <a:r>
              <a:rPr lang="en-US" altLang="zh-TW" dirty="0"/>
              <a:t>-</a:t>
            </a:r>
            <a:r>
              <a:rPr lang="zh-TW" altLang="en-US" dirty="0"/>
              <a:t>物件操控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87224A5-AB13-4EB5-9D69-E031E0D03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6EFBD6B-32E4-4BAF-BD35-1CEC698E751A}" type="datetime1">
              <a:rPr lang="zh-TW" altLang="en-US" smtClean="0"/>
              <a:t>2022/12/27</a:t>
            </a:fld>
            <a:endParaRPr lang="en-US" dirty="0"/>
          </a:p>
        </p:txBody>
      </p:sp>
      <p:pic>
        <p:nvPicPr>
          <p:cNvPr id="21" name="內容版面配置區 20">
            <a:extLst>
              <a:ext uri="{FF2B5EF4-FFF2-40B4-BE49-F238E27FC236}">
                <a16:creationId xmlns:a16="http://schemas.microsoft.com/office/drawing/2014/main" id="{B544ACA5-DA78-4A72-928A-27B685B65F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872" y="1099344"/>
            <a:ext cx="5079753" cy="4659312"/>
          </a:xfrm>
        </p:spPr>
      </p:pic>
    </p:spTree>
    <p:extLst>
      <p:ext uri="{BB962C8B-B14F-4D97-AF65-F5344CB8AC3E}">
        <p14:creationId xmlns:p14="http://schemas.microsoft.com/office/powerpoint/2010/main" val="403691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B069E7-653D-42F1-BD91-FC3AAF7C1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基本技術應用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A6FB3E4-B75A-4022-9F50-9F77E5CB913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TW" dirty="0" err="1"/>
              <a:t>Javascript</a:t>
            </a:r>
            <a:r>
              <a:rPr lang="en-US" altLang="zh-TW" dirty="0"/>
              <a:t> CANVAS</a:t>
            </a:r>
          </a:p>
          <a:p>
            <a:r>
              <a:rPr lang="zh-TW" altLang="en-US" dirty="0"/>
              <a:t> </a:t>
            </a:r>
            <a:r>
              <a:rPr lang="en-US" altLang="zh-TW" dirty="0"/>
              <a:t>-</a:t>
            </a:r>
            <a:r>
              <a:rPr lang="zh-TW" altLang="en-US" dirty="0"/>
              <a:t>開始遊戲的基本設置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D2CA35E-00D1-4D82-B0CF-D16C0490A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6EFBD6B-32E4-4BAF-BD35-1CEC698E751A}" type="datetime1">
              <a:rPr lang="zh-TW" altLang="en-US" smtClean="0"/>
              <a:t>2022/12/27</a:t>
            </a:fld>
            <a:endParaRPr lang="en-US" dirty="0"/>
          </a:p>
        </p:txBody>
      </p:sp>
      <p:pic>
        <p:nvPicPr>
          <p:cNvPr id="11" name="內容版面配置區 10">
            <a:extLst>
              <a:ext uri="{FF2B5EF4-FFF2-40B4-BE49-F238E27FC236}">
                <a16:creationId xmlns:a16="http://schemas.microsoft.com/office/drawing/2014/main" id="{E1428EA9-7EEB-4308-8AF1-DEE8CF1A2B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0557" y="1485883"/>
            <a:ext cx="5951736" cy="4046571"/>
          </a:xfrm>
        </p:spPr>
      </p:pic>
    </p:spTree>
    <p:extLst>
      <p:ext uri="{BB962C8B-B14F-4D97-AF65-F5344CB8AC3E}">
        <p14:creationId xmlns:p14="http://schemas.microsoft.com/office/powerpoint/2010/main" val="17422608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F0EAF9F-882A-455A-99EC-12C474DE1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基本技術應用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58A245A-2832-419F-8EAA-7801ADACD2B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TW" altLang="en-US" dirty="0"/>
              <a:t>玩家操控設置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F56E79F-C732-44F3-854A-011DBB90F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6EFBD6B-32E4-4BAF-BD35-1CEC698E751A}" type="datetime1">
              <a:rPr lang="zh-TW" altLang="en-US" smtClean="0"/>
              <a:t>2022/12/27</a:t>
            </a:fld>
            <a:endParaRPr lang="en-US" dirty="0"/>
          </a:p>
        </p:txBody>
      </p:sp>
      <p:pic>
        <p:nvPicPr>
          <p:cNvPr id="11" name="內容版面配置區 10">
            <a:extLst>
              <a:ext uri="{FF2B5EF4-FFF2-40B4-BE49-F238E27FC236}">
                <a16:creationId xmlns:a16="http://schemas.microsoft.com/office/drawing/2014/main" id="{888817C7-289B-407B-9523-26BECBD86E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0933" y="1489031"/>
            <a:ext cx="6651625" cy="4080916"/>
          </a:xfrm>
        </p:spPr>
      </p:pic>
    </p:spTree>
    <p:extLst>
      <p:ext uri="{BB962C8B-B14F-4D97-AF65-F5344CB8AC3E}">
        <p14:creationId xmlns:p14="http://schemas.microsoft.com/office/powerpoint/2010/main" val="367370804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668_TF33552983.potx" id="{53025C03-9978-4790-8E89-4DFB667BC574}" vid="{626B510A-AB82-41A8-8447-39B73CF52927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{325BCB8F-9DB9-4EEF-9276-9E6DC57912A1}tf33552983_win32</Template>
  <TotalTime>225</TotalTime>
  <Words>114</Words>
  <Application>Microsoft Office PowerPoint</Application>
  <PresentationFormat>寬螢幕</PresentationFormat>
  <Paragraphs>42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8" baseType="lpstr">
      <vt:lpstr>Microsoft JhengHei UI</vt:lpstr>
      <vt:lpstr>Calibri</vt:lpstr>
      <vt:lpstr>Franklin Gothic Book</vt:lpstr>
      <vt:lpstr>Wingdings 2</vt:lpstr>
      <vt:lpstr>DividendVTI</vt:lpstr>
      <vt:lpstr>CANNON</vt:lpstr>
      <vt:lpstr>網頁呈現</vt:lpstr>
      <vt:lpstr>基本技術應用</vt:lpstr>
      <vt:lpstr>基本技術應用</vt:lpstr>
      <vt:lpstr>基本技術應用</vt:lpstr>
      <vt:lpstr>基本技術應用</vt:lpstr>
      <vt:lpstr>基本技術應用</vt:lpstr>
      <vt:lpstr>基本技術應用</vt:lpstr>
      <vt:lpstr>基本技術應用</vt:lpstr>
      <vt:lpstr>基本技術應用</vt:lpstr>
      <vt:lpstr>基本技術應用</vt:lpstr>
      <vt:lpstr>DEMO</vt:lpstr>
      <vt:lpstr>分工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CANON</dc:title>
  <dc:creator>又誠 施</dc:creator>
  <cp:lastModifiedBy>又誠 施</cp:lastModifiedBy>
  <cp:revision>15</cp:revision>
  <dcterms:created xsi:type="dcterms:W3CDTF">2022-12-26T13:26:03Z</dcterms:created>
  <dcterms:modified xsi:type="dcterms:W3CDTF">2022-12-27T05:26:58Z</dcterms:modified>
</cp:coreProperties>
</file>