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60" r:id="rId5"/>
    <p:sldId id="258" r:id="rId6"/>
    <p:sldId id="265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59BA-1531-40F7-AEEB-6E9951A54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93453-3D3F-49A3-9E8B-B25DBB433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80D7A-C72F-4988-9C82-F6E5BDAD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769A-C025-4291-9A43-B16526BE607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EB4AE-4B77-4E40-9C69-BDC1D42D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2832-4F8C-4052-AA44-362B74A9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F822-051D-4E61-9DD3-08A5810E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6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C377-CDD8-4F68-8D63-DCD43355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2A87C-F530-4678-9205-85178D1D5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587F7-E9E1-48BB-894A-C14D01F6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769A-C025-4291-9A43-B16526BE607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13BE8-172C-4A9D-9723-586E0F67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48480-844A-4626-A286-9EEFB6BE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F822-051D-4E61-9DD3-08A5810E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E4A89-CD99-4271-8CF7-BD874906A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F565B-7DBB-4579-9CAA-309299BED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EC479-B533-44D9-BF50-E647DB53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769A-C025-4291-9A43-B16526BE607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22D67-2052-4F55-AF7F-D3A8D2CA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490C-0D1C-42EB-8532-F74E4ECC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F822-051D-4E61-9DD3-08A5810E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5116-CA9A-4598-901A-4B3FCC58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A468E-0416-4D41-A4F1-2118F366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6614B-D781-4626-8E27-BDC7E99D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769A-C025-4291-9A43-B16526BE607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DA6B7-CB68-48A5-B83D-B25838C4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28099-D932-4645-84D4-957B1EDA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F822-051D-4E61-9DD3-08A5810E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86F8-8240-474C-8888-DAD9CA73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A99EA-8DF5-4D88-8F2B-2EB352C74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B2424-F555-4623-B07D-2FC476AE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769A-C025-4291-9A43-B16526BE607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E736-BBFC-44F7-ABE6-6C4121C5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DD47B-3426-49FE-95D4-F329FFFE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F822-051D-4E61-9DD3-08A5810E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14E5-30A2-4B00-B82E-EC0C1B6A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A232-446C-4B11-8CF2-6C8E62992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CE10A-D415-4201-BEF1-C87DEBEC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360C0-84C3-4AC6-9B6E-315BCC4D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769A-C025-4291-9A43-B16526BE607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01102-3E18-4DF3-A5DB-BF71226D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2D47F-ED27-40A7-A621-19083421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F822-051D-4E61-9DD3-08A5810E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FE03-5719-4071-A580-326EADF2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FF1DA-C8FA-4E39-86A0-6AFFC4312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4DE74-2B61-4127-AE55-94878CF4E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EB71D-9D98-49FD-9D7D-3224791E4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9F711-A203-4C1B-8664-921F87513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33A18-1A2E-4871-B561-6B29E58D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769A-C025-4291-9A43-B16526BE607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BB3EC-EE73-4DE6-85C0-D2F94171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8D439-6EB0-4078-A118-6F970BE5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F822-051D-4E61-9DD3-08A5810E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5022-65AF-4366-A265-0BD499C6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6CD3E-6F8D-4E04-BC44-D634F722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769A-C025-4291-9A43-B16526BE607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4A271-C0F0-456B-94DF-2466CB77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FB292-B438-42B0-A636-8EE4E4E8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F822-051D-4E61-9DD3-08A5810E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B4CFC-078F-4517-81BD-7E16214D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769A-C025-4291-9A43-B16526BE607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AA4DD-7538-493F-8714-8F423013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0C5C7-BC88-459C-9726-A2601397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F822-051D-4E61-9DD3-08A5810E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1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8753-EEC2-4918-BC49-AF5BD8A3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9DCA-CF9C-4388-B0CD-94F2D9150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9470B-EB55-4F16-A69A-95256772B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CAE52-01A4-4337-9DD6-74A5BE2C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769A-C025-4291-9A43-B16526BE607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60846-E9FC-4362-A037-08C5324A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36E76-4D9F-42C9-9D83-D36E2725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F822-051D-4E61-9DD3-08A5810E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3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C2DD-B131-4B91-B4F6-BAE3AADC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B1726-E544-49DB-A3D9-C0FAF78CA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D6DA6-F095-4A30-B290-2FE6B0AB7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22461-EE81-43AE-8F5A-AB2039B4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769A-C025-4291-9A43-B16526BE607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BF4A6-E4C7-47D7-BFAA-AC403670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98C85-583A-4DEE-89FE-003F960A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F822-051D-4E61-9DD3-08A5810E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2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76493-2E3E-4DEA-91AE-584631E8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8DC73-CD5B-414A-8C38-AC28D6BBF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9EA8-41F1-4FEE-9538-0F668DE15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9769A-C025-4291-9A43-B16526BE607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79E70-DE88-4A71-8560-336336B5D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10C91-7D00-42F9-A56A-68CCB4DA7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BF822-051D-4E61-9DD3-08A5810E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7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7A0A-2B7A-4AA2-BA54-99BEE128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food&#10;&#10;Description automatically generated">
            <a:extLst>
              <a:ext uri="{FF2B5EF4-FFF2-40B4-BE49-F238E27FC236}">
                <a16:creationId xmlns:a16="http://schemas.microsoft.com/office/drawing/2014/main" id="{C86E1A6B-7007-405A-881D-62F15007C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238" y="-3078553"/>
            <a:ext cx="13472931" cy="13051894"/>
          </a:xfrm>
        </p:spPr>
      </p:pic>
    </p:spTree>
    <p:extLst>
      <p:ext uri="{BB962C8B-B14F-4D97-AF65-F5344CB8AC3E}">
        <p14:creationId xmlns:p14="http://schemas.microsoft.com/office/powerpoint/2010/main" val="330423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BE31-46F5-4550-8B59-5761662C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37DA-CCF6-4F53-95A7-7E559CA7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82058-D39F-486C-9A9F-D285607E6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6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521E-490B-41F7-9E00-DBD50B9D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Multi-faceted Educational Approach</a:t>
            </a:r>
            <a:br>
              <a:rPr lang="en-US" dirty="0"/>
            </a:br>
            <a:r>
              <a:rPr lang="en-US" dirty="0"/>
              <a:t>- Sea-Level 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0057-3DA9-45AF-A873-E46C9B73B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Visualization</a:t>
            </a:r>
          </a:p>
          <a:p>
            <a:r>
              <a:rPr lang="en-US" dirty="0"/>
              <a:t>Topographical Maps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7143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ABE5-595B-4DFD-A9DB-9E5B60F7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B63C-E820-41D2-B496-14117F0D3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76326-3B1E-480D-9977-949C29BD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7"/>
            <a:ext cx="12192000" cy="687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0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B103-FF64-4C8A-815E-833ABE84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66E5-2A71-4299-AFA9-7703C972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0D21D-E89C-4718-9F1E-3F704B92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3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FBAE-E210-4DB2-8A28-A029A63F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8A7C-42BA-4204-9FB8-2450BE27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5CE52-BE08-4F1A-B613-1DC9D57FB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8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26B3-EC45-426D-A11B-D0DCAE90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4400"/>
              <a:t>Present</a:t>
            </a:r>
          </a:p>
        </p:txBody>
      </p:sp>
      <p:pic>
        <p:nvPicPr>
          <p:cNvPr id="5" name="Content Placeholder 4" descr="A close up of a tree&#10;&#10;Description automatically generated">
            <a:extLst>
              <a:ext uri="{FF2B5EF4-FFF2-40B4-BE49-F238E27FC236}">
                <a16:creationId xmlns:a16="http://schemas.microsoft.com/office/drawing/2014/main" id="{C0FBAC60-88BD-40FF-96B8-AB567558FA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2" r="5697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2F5311-9709-488E-95DB-4B4AE11B1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4700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26B3-EC45-426D-A11B-D0DCAE90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4400"/>
              <a:t>2050</a:t>
            </a:r>
          </a:p>
        </p:txBody>
      </p:sp>
      <p:pic>
        <p:nvPicPr>
          <p:cNvPr id="13" name="Content Placeholder 12" descr="A close up of a tree&#10;&#10;Description automatically generated">
            <a:extLst>
              <a:ext uri="{FF2B5EF4-FFF2-40B4-BE49-F238E27FC236}">
                <a16:creationId xmlns:a16="http://schemas.microsoft.com/office/drawing/2014/main" id="{FF9D3193-7B3E-4DDB-973D-0CE6A14A56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18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9" name="Content Placeholder 16">
            <a:extLst>
              <a:ext uri="{FF2B5EF4-FFF2-40B4-BE49-F238E27FC236}">
                <a16:creationId xmlns:a16="http://schemas.microsoft.com/office/drawing/2014/main" id="{EABEE093-B006-42BF-AEAF-C5222D072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4635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26B3-EC45-426D-A11B-D0DCAE90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2100</a:t>
            </a:r>
          </a:p>
        </p:txBody>
      </p:sp>
      <p:pic>
        <p:nvPicPr>
          <p:cNvPr id="5" name="Content Placeholder 4" descr="A close up of a tree&#10;&#10;Description automatically generated">
            <a:extLst>
              <a:ext uri="{FF2B5EF4-FFF2-40B4-BE49-F238E27FC236}">
                <a16:creationId xmlns:a16="http://schemas.microsoft.com/office/drawing/2014/main" id="{FE8FCD11-CF2E-4AFF-88CB-C4D5A3AC2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5" r="7326" b="-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5FABC6-75B9-4F20-9D43-A06B14D40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1239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26B3-EC45-426D-A11B-D0DCAE90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4400"/>
              <a:t>2200</a:t>
            </a:r>
          </a:p>
        </p:txBody>
      </p:sp>
      <p:pic>
        <p:nvPicPr>
          <p:cNvPr id="5" name="Content Placeholder 4" descr="A close up of a tree&#10;&#10;Description automatically generated">
            <a:extLst>
              <a:ext uri="{FF2B5EF4-FFF2-40B4-BE49-F238E27FC236}">
                <a16:creationId xmlns:a16="http://schemas.microsoft.com/office/drawing/2014/main" id="{0C3676E9-458D-4520-AA9D-9561F7EF5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6" r="1505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0C8782D3-134D-4A32-8BD3-7B42226AC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4392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Multi-faceted Educational Approach - Sea-Level Rise</vt:lpstr>
      <vt:lpstr>PowerPoint Presentation</vt:lpstr>
      <vt:lpstr>PowerPoint Presentation</vt:lpstr>
      <vt:lpstr>PowerPoint Presentation</vt:lpstr>
      <vt:lpstr>Present</vt:lpstr>
      <vt:lpstr>2050</vt:lpstr>
      <vt:lpstr>2100</vt:lpstr>
      <vt:lpstr>2200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swan</dc:creator>
  <cp:lastModifiedBy>philip swan</cp:lastModifiedBy>
  <cp:revision>2</cp:revision>
  <dcterms:created xsi:type="dcterms:W3CDTF">2019-10-20T20:39:56Z</dcterms:created>
  <dcterms:modified xsi:type="dcterms:W3CDTF">2019-10-20T20:46:13Z</dcterms:modified>
</cp:coreProperties>
</file>