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86" r:id="rId4"/>
    <p:sldId id="285" r:id="rId5"/>
    <p:sldId id="270" r:id="rId6"/>
    <p:sldId id="288" r:id="rId7"/>
    <p:sldId id="292" r:id="rId8"/>
    <p:sldId id="291" r:id="rId9"/>
    <p:sldId id="293" r:id="rId10"/>
    <p:sldId id="294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90" r:id="rId21"/>
    <p:sldId id="306" r:id="rId22"/>
    <p:sldId id="307" r:id="rId23"/>
    <p:sldId id="308" r:id="rId24"/>
    <p:sldId id="309" r:id="rId25"/>
    <p:sldId id="325" r:id="rId26"/>
    <p:sldId id="326" r:id="rId27"/>
    <p:sldId id="327" r:id="rId28"/>
    <p:sldId id="328" r:id="rId29"/>
    <p:sldId id="311" r:id="rId30"/>
    <p:sldId id="312" r:id="rId31"/>
    <p:sldId id="315" r:id="rId32"/>
    <p:sldId id="316" r:id="rId33"/>
    <p:sldId id="317" r:id="rId34"/>
    <p:sldId id="318" r:id="rId35"/>
    <p:sldId id="313" r:id="rId36"/>
    <p:sldId id="319" r:id="rId37"/>
    <p:sldId id="323" r:id="rId38"/>
    <p:sldId id="324" r:id="rId39"/>
    <p:sldId id="320" r:id="rId40"/>
    <p:sldId id="314" r:id="rId41"/>
    <p:sldId id="321" r:id="rId42"/>
    <p:sldId id="284" r:id="rId43"/>
    <p:sldId id="322" r:id="rId44"/>
    <p:sldId id="272" r:id="rId45"/>
    <p:sldId id="26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88911" autoAdjust="0"/>
  </p:normalViewPr>
  <p:slideViewPr>
    <p:cSldViewPr snapToGrid="0">
      <p:cViewPr varScale="1">
        <p:scale>
          <a:sx n="90" d="100"/>
          <a:sy n="90" d="100"/>
        </p:scale>
        <p:origin x="83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3708-FA34-4E7F-80B0-175FE18511D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1929-81CA-4F69-A298-684C91752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）守护进程（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daemon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）是脱离终端并且在后台运行的进程。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它脱离终端是为了避免进程执行过程中的信息在任何终端上显示，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这样一来，进程也不会被任何终端所产生的信息所打断。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毫无疑问是一个需要以守护进程方式运行的服务，因此，默认都是以这种方式运行的。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）提供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master_process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配置也是为了方便跟踪调试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如果用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off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关闭了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master_process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方式，就不会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fork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子进程来处理请求，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而是用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进程自身来处理请求。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4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/path/file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参数可以是一个具体的文件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level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是日志的输出级别，取值范围是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info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notice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warn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error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crit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alert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emerg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，从左至右级别依次增大。当设定为一个级别时，大于或等于该级别的日志都会被输出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/path/file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文件中，小于该级别的日志则不会输出。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）通常不会使用这个配置项。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90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）这个配置项实际上属于事件类配置，因此，它必须放在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events{...}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中才有效。它的值可以是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地址或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CIDR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系统中，当进程发生错误或收到信号而终止时，系统会将进程执行时的内存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内容（核心映像）写入一个文件（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文件），以作为调试之用，这就是所谓的核心转储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core dumps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）。通过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worker_rlimit_core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配置可以限制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文件的大小。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）需确保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进程有权限向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working_directory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指定的目录中写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6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）这个配置项可以让用户直接设置操作系统上的环境变量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配置项可以将其他配置文件嵌入到当前的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nginx.conf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文件中，它的参数既可以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是绝对路径，也可以是相对路径。参数的值可以是一个明确的文件名，也可以是含有通配符*的文件名，同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时可以一次嵌入多个配置文件。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）保存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文件存放路径。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04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）当某个用户的信号队列满了，这个用户再发送的信号量会被丢掉。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560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做到这里突然感觉这些有些啰嗦，先不写注释了，你可以看看讲不讲，感觉直接一句话带过或者直接不讲都行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93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07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08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71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第一部分可以酌情考虑换成 项目简介</a:t>
            </a:r>
          </a:p>
        </p:txBody>
      </p:sp>
    </p:spTree>
    <p:extLst>
      <p:ext uri="{BB962C8B-B14F-4D97-AF65-F5344CB8AC3E}">
        <p14:creationId xmlns:p14="http://schemas.microsoft.com/office/powerpoint/2010/main" val="3995194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0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9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92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95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32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91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77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709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87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7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380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044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7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20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9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9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96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这一页简单介绍几个字段应该就可以了</a:t>
            </a:r>
          </a:p>
        </p:txBody>
      </p:sp>
    </p:spTree>
    <p:extLst>
      <p:ext uri="{BB962C8B-B14F-4D97-AF65-F5344CB8AC3E}">
        <p14:creationId xmlns:p14="http://schemas.microsoft.com/office/powerpoint/2010/main" val="622023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这一页可直接翻</a:t>
            </a:r>
          </a:p>
        </p:txBody>
      </p:sp>
    </p:spTree>
    <p:extLst>
      <p:ext uri="{BB962C8B-B14F-4D97-AF65-F5344CB8AC3E}">
        <p14:creationId xmlns:p14="http://schemas.microsoft.com/office/powerpoint/2010/main" val="1919106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刚启动时，在 </a:t>
            </a:r>
            <a:r>
              <a:rPr lang="en-US" altLang="zh-CN" dirty="0"/>
              <a:t>wait for events connections </a:t>
            </a:r>
            <a:r>
              <a:rPr lang="zh-CN" altLang="en-US" dirty="0"/>
              <a:t>处打开</a:t>
            </a:r>
            <a:r>
              <a:rPr lang="en-US" altLang="zh-CN" dirty="0"/>
              <a:t>80</a:t>
            </a:r>
            <a:r>
              <a:rPr lang="zh-CN" altLang="en-US" dirty="0"/>
              <a:t>或</a:t>
            </a:r>
            <a:r>
              <a:rPr lang="en-US" altLang="zh-CN" dirty="0"/>
              <a:t>443</a:t>
            </a:r>
            <a:r>
              <a:rPr lang="zh-CN" altLang="en-US" dirty="0"/>
              <a:t>端口，等待新的事件进来，比如</a:t>
            </a:r>
          </a:p>
          <a:p>
            <a:r>
              <a:rPr lang="zh-CN" altLang="en-US" dirty="0"/>
              <a:t>新的客户端连接请求（</a:t>
            </a:r>
            <a:r>
              <a:rPr lang="en-US" altLang="zh-CN" dirty="0" err="1"/>
              <a:t>epoll</a:t>
            </a:r>
            <a:r>
              <a:rPr lang="en-US" altLang="zh-CN" dirty="0"/>
              <a:t> wait</a:t>
            </a:r>
            <a:r>
              <a:rPr lang="zh-CN" altLang="en-US" dirty="0"/>
              <a:t>），这时 </a:t>
            </a:r>
            <a:r>
              <a:rPr lang="en-US" altLang="zh-CN" dirty="0"/>
              <a:t>nginx </a:t>
            </a:r>
            <a:r>
              <a:rPr lang="zh-CN" altLang="en-US" dirty="0"/>
              <a:t>处于 </a:t>
            </a:r>
            <a:r>
              <a:rPr lang="en-US" altLang="zh-CN" dirty="0"/>
              <a:t>sleep </a:t>
            </a:r>
            <a:r>
              <a:rPr lang="zh-CN" altLang="en-US" dirty="0"/>
              <a:t>状态。当操作系统接收到了一个建立</a:t>
            </a:r>
            <a:r>
              <a:rPr lang="en-US" altLang="zh-CN" dirty="0"/>
              <a:t>TCP</a:t>
            </a:r>
            <a:r>
              <a:rPr lang="zh-CN" altLang="en-US" dirty="0"/>
              <a:t>连</a:t>
            </a:r>
          </a:p>
          <a:p>
            <a:r>
              <a:rPr lang="zh-CN" altLang="en-US" dirty="0"/>
              <a:t>接的握手报文并且处理完握手流程之后，操作系统就会通知 </a:t>
            </a:r>
            <a:r>
              <a:rPr lang="en-US" altLang="zh-CN" dirty="0" err="1"/>
              <a:t>epoll</a:t>
            </a:r>
            <a:r>
              <a:rPr lang="en-US" altLang="zh-CN" dirty="0"/>
              <a:t> wait </a:t>
            </a:r>
            <a:r>
              <a:rPr lang="zh-CN" altLang="en-US" dirty="0"/>
              <a:t>，告诉他现在可以往下走了，同</a:t>
            </a:r>
          </a:p>
          <a:p>
            <a:r>
              <a:rPr lang="zh-CN" altLang="en-US" dirty="0"/>
              <a:t>时唤醒</a:t>
            </a:r>
            <a:r>
              <a:rPr lang="en-US" altLang="zh-CN" dirty="0"/>
              <a:t>worker</a:t>
            </a:r>
            <a:r>
              <a:rPr lang="zh-CN" altLang="en-US" dirty="0"/>
              <a:t>进程。处理完一个事件之后，操作系统会把他准备好的事件放到事件队列中，从这个事件</a:t>
            </a:r>
          </a:p>
          <a:p>
            <a:r>
              <a:rPr lang="zh-CN" altLang="en-US" dirty="0"/>
              <a:t>队列可以获取到一个要处理的事件，从队列中取出来，然后再开始处理事件。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5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处理事件的一个循环：</a:t>
            </a:r>
          </a:p>
          <a:p>
            <a:r>
              <a:rPr lang="zh-CN" altLang="en-US" dirty="0"/>
              <a:t>如果事件队列不为空，则取出事件，进行处理，在处理事件的过程中，可能会生成一些新的事件，</a:t>
            </a:r>
            <a:endParaRPr lang="en-US" altLang="zh-CN" dirty="0"/>
          </a:p>
          <a:p>
            <a:r>
              <a:rPr lang="zh-CN" altLang="en-US" dirty="0"/>
              <a:t>比如发现一个连接建立了，要设置一个超时时间（</a:t>
            </a:r>
            <a:r>
              <a:rPr lang="en-US" altLang="zh-CN" dirty="0"/>
              <a:t>eg.60s</a:t>
            </a:r>
            <a:r>
              <a:rPr lang="zh-CN" altLang="en-US" dirty="0"/>
              <a:t>），</a:t>
            </a:r>
            <a:r>
              <a:rPr lang="en-US" altLang="zh-CN" dirty="0"/>
              <a:t>60s</a:t>
            </a:r>
            <a:r>
              <a:rPr lang="zh-CN" altLang="en-US" dirty="0"/>
              <a:t>之内，浏览器（客户端）不发送请求的话，</a:t>
            </a:r>
            <a:endParaRPr lang="en-US" altLang="zh-CN" dirty="0"/>
          </a:p>
          <a:p>
            <a:r>
              <a:rPr lang="zh-CN" altLang="en-US" dirty="0"/>
              <a:t>（服务器端）就会把这个连接关掉。所有的事件处理完之后，返回到</a:t>
            </a:r>
            <a:r>
              <a:rPr lang="en-US" altLang="zh-CN" dirty="0"/>
              <a:t>wait for events on connections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579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每两次做等待中，等待接收新的连接中，时间可能非常短（几百毫秒），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在这个时间内所能接收到的报文是有限的，有限的事件对应的连接也是有限的，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每次处理事件时，虽然有很多并发连接（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100w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个），但可能只接收到几百个活跃的连接，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只需要处理这几百个请求，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select/pull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方法中每次取操作系统的事件时，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需要将这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100w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个连接都扔给操作系统，让它去判断哪些连接上面有事件进来，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这种方式操作系统会做大量的无用功，扫描了大量的不活跃的连接。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67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935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SEADP</a:t>
            </a:r>
            <a:r>
              <a:rPr lang="zh-CN" altLang="en-US" dirty="0"/>
              <a:t>有这四个方面的需求，故</a:t>
            </a:r>
            <a:r>
              <a:rPr lang="en-US" altLang="zh-CN" dirty="0"/>
              <a:t>SEADP</a:t>
            </a:r>
            <a:r>
              <a:rPr lang="zh-CN" altLang="en-US" dirty="0"/>
              <a:t>模块这样设计。</a:t>
            </a:r>
          </a:p>
        </p:txBody>
      </p:sp>
    </p:spTree>
    <p:extLst>
      <p:ext uri="{BB962C8B-B14F-4D97-AF65-F5344CB8AC3E}">
        <p14:creationId xmlns:p14="http://schemas.microsoft.com/office/powerpoint/2010/main" val="3732579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67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1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（选讲）为什么产品环境下要按照</a:t>
            </a:r>
            <a:r>
              <a:rPr lang="en-US" altLang="zh-CN" dirty="0"/>
              <a:t>master-worker</a:t>
            </a:r>
            <a:r>
              <a:rPr lang="zh-CN" altLang="en-US" dirty="0"/>
              <a:t>方式配置同时启动多个进程？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进程唯一，不会对用户请求提供服务，只用于管理真正提供服务的</a:t>
            </a:r>
            <a:r>
              <a:rPr lang="en-US" altLang="zh-CN" dirty="0"/>
              <a:t>worker</a:t>
            </a:r>
            <a:r>
              <a:rPr lang="zh-CN" altLang="en-US" dirty="0"/>
              <a:t>进程。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worker</a:t>
            </a:r>
            <a:r>
              <a:rPr lang="zh-CN" altLang="en-US" dirty="0"/>
              <a:t>进程的权限要小于或等于</a:t>
            </a:r>
            <a:r>
              <a:rPr lang="en-US" altLang="zh-CN" dirty="0"/>
              <a:t>master</a:t>
            </a:r>
            <a:r>
              <a:rPr lang="zh-CN" altLang="en-US" dirty="0"/>
              <a:t>进程，这样</a:t>
            </a:r>
            <a:r>
              <a:rPr lang="en-US" altLang="zh-CN" dirty="0"/>
              <a:t>master</a:t>
            </a:r>
            <a:r>
              <a:rPr lang="zh-CN" altLang="en-US" dirty="0"/>
              <a:t>进程才可以完全地管理</a:t>
            </a:r>
            <a:r>
              <a:rPr lang="en-US" altLang="zh-CN" dirty="0"/>
              <a:t>worker</a:t>
            </a:r>
            <a:r>
              <a:rPr lang="zh-CN" altLang="en-US" dirty="0"/>
              <a:t>进程。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当任意一个</a:t>
            </a:r>
            <a:r>
              <a:rPr lang="en-US" altLang="zh-CN" dirty="0"/>
              <a:t>worker</a:t>
            </a:r>
            <a:r>
              <a:rPr lang="zh-CN" altLang="en-US" dirty="0"/>
              <a:t>进程出现错误从而导致</a:t>
            </a:r>
            <a:r>
              <a:rPr lang="en-US" altLang="zh-CN" dirty="0" err="1"/>
              <a:t>coredump</a:t>
            </a:r>
            <a:r>
              <a:rPr lang="zh-CN" altLang="en-US" dirty="0"/>
              <a:t>时，</a:t>
            </a:r>
            <a:r>
              <a:rPr lang="en-US" altLang="zh-CN" dirty="0"/>
              <a:t>master</a:t>
            </a:r>
            <a:r>
              <a:rPr lang="zh-CN" altLang="en-US" dirty="0"/>
              <a:t>进程会立刻启动新的</a:t>
            </a:r>
            <a:r>
              <a:rPr lang="en-US" altLang="zh-CN" dirty="0"/>
              <a:t>worker</a:t>
            </a:r>
            <a:r>
              <a:rPr lang="zh-CN" altLang="en-US" dirty="0"/>
              <a:t>进程继续服务。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充分利用现在常见的</a:t>
            </a:r>
            <a:r>
              <a:rPr lang="en-US" altLang="zh-CN" dirty="0"/>
              <a:t>SMP</a:t>
            </a:r>
            <a:r>
              <a:rPr lang="zh-CN" altLang="en-US" dirty="0"/>
              <a:t>多核架构，从而实现微观上真正的多核并发处理。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Nginx</a:t>
            </a:r>
            <a:r>
              <a:rPr lang="zh-CN" altLang="en-US" dirty="0"/>
              <a:t>上的进程数与</a:t>
            </a:r>
            <a:r>
              <a:rPr lang="en-US" altLang="zh-CN" dirty="0"/>
              <a:t>CPU</a:t>
            </a:r>
            <a:r>
              <a:rPr lang="zh-CN" altLang="en-US" dirty="0"/>
              <a:t>核心数相等时（最好每一个</a:t>
            </a:r>
            <a:r>
              <a:rPr lang="en-US" altLang="zh-CN" dirty="0"/>
              <a:t>worker</a:t>
            </a:r>
            <a:r>
              <a:rPr lang="zh-CN" altLang="en-US" dirty="0"/>
              <a:t>进程都绑定特定的</a:t>
            </a:r>
            <a:r>
              <a:rPr lang="en-US" altLang="zh-CN" dirty="0"/>
              <a:t>CPU</a:t>
            </a:r>
            <a:r>
              <a:rPr lang="zh-CN" altLang="en-US" dirty="0"/>
              <a:t>核心），进程间切换的代价是最小的。</a:t>
            </a:r>
          </a:p>
        </p:txBody>
      </p:sp>
    </p:spTree>
    <p:extLst>
      <p:ext uri="{BB962C8B-B14F-4D97-AF65-F5344CB8AC3E}">
        <p14:creationId xmlns:p14="http://schemas.microsoft.com/office/powerpoint/2010/main" val="25029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7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6BFB-3219-99B8-C46D-36254E50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5F5BF-F6BE-9230-BBC6-FB9C1786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F8407-BB58-DBB4-0EC5-C636784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7C3A6-D78E-BA6D-362B-EA3A38D5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9AFBF-F795-ACE7-8866-C9C62D51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0D5A2-D012-7CF7-CFDC-E26DB34C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A78A2-646F-5ED4-7740-9B5D1EFD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6F2B9-211A-D060-F11F-2367E237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A5971-CC29-10DF-5C03-05ABFCF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13FB8-3E67-E90E-273C-053F048E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6786D-D722-8524-4C89-4D762A7A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5C53C-3CFB-E157-47A5-F5CB5CDF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BF044-1ADB-558E-4E27-C62D1BD5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B73F0-F854-DC2B-3E66-3763DC70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76077-71D9-281B-5F44-944380DB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5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822018"/>
            <a:ext cx="12192000" cy="465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810251"/>
            <a:ext cx="12192000" cy="1047751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DBE9F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图片 7" descr="横版组合（白色）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718" y="6123517"/>
            <a:ext cx="2398183" cy="5058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0" y="5791201"/>
            <a:ext cx="12192000" cy="23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31284"/>
            <a:ext cx="12192000" cy="10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0" name="图片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47318" y="6038851"/>
            <a:ext cx="3217333" cy="643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77000"/>
            <a:ext cx="25400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 algn="l">
              <a:defRPr sz="1867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817" y="6500284"/>
            <a:ext cx="38608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 sz="1867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8917" y="6500284"/>
            <a:ext cx="25400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latinLnBrk="1" hangingPunct="1">
              <a:buNone/>
            </a:pPr>
            <a:fld id="{9A0DB2DC-4C9A-4742-B13C-FB6460FD3503}" type="slidenum">
              <a:rPr lang="en-US" altLang="ko-KR" sz="1867" dirty="0">
                <a:solidFill>
                  <a:srgbClr val="192214"/>
                </a:solidFill>
                <a:latin typeface="-쉬리M" pitchFamily="18" charset="-127"/>
                <a:ea typeface="-쉬리M" pitchFamily="18" charset="-127"/>
              </a:rPr>
              <a:t>‹#›</a:t>
            </a:fld>
            <a:endParaRPr lang="en-US" altLang="ko-KR" sz="1867" dirty="0">
              <a:solidFill>
                <a:srgbClr val="192214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7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12" y="1"/>
            <a:ext cx="10534685" cy="77309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2023/6/27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32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2023/6/27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5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90DF3-C2A6-E4ED-DAC2-D6A79A1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99676-D45D-3509-A680-C4F5127D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0B528-55B9-69E3-EC8B-B565252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832A1-B7B8-1EAE-E360-C2DBECB3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F461-98E0-BD21-6188-D6DC5E6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64AF-7BA2-A576-F406-24C9594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0EAF4-DBAD-F74A-7AB8-60A4CF95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CFCC-8270-1097-E5B2-74161179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B865-7F9B-C01B-9A3C-091AB47C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01204-5F78-493B-4C58-EEDE39D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82E5-F586-3312-D6C1-37C47595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745F3-9695-AD15-52E2-87E39995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5D753-F287-4BBF-935D-2E1237E5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A70A0-5136-5414-34D4-135B27D0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742D8-3A57-9AEA-5C0F-C15EF5E8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5D887-3706-E9F7-BF11-318E75D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6C84-C55C-28A1-9CCF-08F873C0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19D3D-A680-CEE4-8CF9-51F77D73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52FA0-1FC9-E67E-AD82-835CCE7A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5DFF52-572E-F515-CC4E-82B2702C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7CA7E8-5848-BBB7-08F8-3EAE4742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E79A1-2A91-0F23-6A19-5C9A6619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48FAA-3CCE-2112-A367-86384483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071AF-621D-3733-38F4-5F9CFB2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5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6072-DCC6-5A67-D39A-532BA84C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30DFB-6078-AB0F-1FA0-F1FCCD5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31897-07E9-0CB1-0631-F84F1124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A757B-B7C1-FC79-3987-D09188F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198F-8F91-23FB-4A9A-049B12FB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E4F12-4C52-1CB6-BF82-61956913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812E8-6043-E28D-1EDA-F8B33632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BBA6-EB94-6707-41A3-8461B10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6DFA3-651A-F1BE-AA71-5DA86ED4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DE848-61F2-A195-22A4-3AFD1766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8606D-512E-F08B-A8A5-CD28951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DD2F-2C69-03F9-6FC5-871A2636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AEF36-B68D-84C9-4E39-D3D44E8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FC19-A521-3BFF-B444-26DB4B22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48FD6-1EA5-7B57-81C2-AACE94BD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6DD14-9112-E5B0-141B-E73F424D6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AE1F6-AC63-00BD-02B2-F3C468AD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B29DB-F1AF-FCE5-23E6-99C70D8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377E1-41C9-B0AB-D055-391C1679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A69ED-66B2-C952-8E29-9167AB9B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5138B-9740-2291-93D9-E4DA1291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236B-5613-FA1C-1391-4CD0F180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AF62-16DB-45F2-8816-B274B5B2030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B0A4-EA45-887E-FB9A-35F39D93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382F1-29E7-457C-30F9-F26C34A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2023/6/27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1029" name="图片 7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6667" y="6309784"/>
            <a:ext cx="478367" cy="480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文本框 8"/>
          <p:cNvSpPr txBox="1">
            <a:spLocks noChangeArrowheads="1"/>
          </p:cNvSpPr>
          <p:nvPr/>
        </p:nvSpPr>
        <p:spPr bwMode="auto">
          <a:xfrm>
            <a:off x="5232400" y="6235701"/>
            <a:ext cx="2302933" cy="5232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srgbClr val="016DB5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中科院声学研究所</a:t>
            </a:r>
            <a:endParaRPr kumimoji="1" lang="en-US" altLang="zh-CN" sz="2133" b="1" i="0" u="none" strike="noStrike" kern="1200" cap="none" spc="0" normalizeH="0" baseline="0" noProof="0">
              <a:ln>
                <a:noFill/>
              </a:ln>
              <a:solidFill>
                <a:srgbClr val="016DB5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7" b="1" i="0" u="none" strike="noStrike" kern="1200" cap="none" spc="0" normalizeH="0" baseline="0" noProof="0">
                <a:ln>
                  <a:noFill/>
                </a:ln>
                <a:solidFill>
                  <a:srgbClr val="016D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Institute of Acoustics, Chinese Academy of Sciences</a:t>
            </a:r>
            <a:endParaRPr kumimoji="0" lang="zh-CN" altLang="en-US" sz="667" b="1" i="0" u="none" strike="noStrike" kern="1200" cap="none" spc="0" normalizeH="0" baseline="0" noProof="0">
              <a:ln>
                <a:noFill/>
              </a:ln>
              <a:solidFill>
                <a:srgbClr val="016D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31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818" y="6275918"/>
            <a:ext cx="4449233" cy="4614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00" y="6267451"/>
            <a:ext cx="4572000" cy="45296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597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609585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1219170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828754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2438339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457189" indent="-4571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33">
          <a:solidFill>
            <a:srgbClr val="B1C9A9"/>
          </a:solidFill>
          <a:latin typeface="+mn-lt"/>
          <a:ea typeface="+mn-ea"/>
          <a:cs typeface="+mn-cs"/>
        </a:defRPr>
      </a:lvl1pPr>
      <a:lvl2pPr marL="990575" indent="-3809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67">
          <a:solidFill>
            <a:srgbClr val="B1C9A9"/>
          </a:solidFill>
          <a:latin typeface="+mn-lt"/>
          <a:ea typeface="+mn-ea"/>
        </a:defRPr>
      </a:lvl2pPr>
      <a:lvl3pPr marL="1523962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2133547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133">
          <a:solidFill>
            <a:srgbClr val="B1C9A9"/>
          </a:solidFill>
          <a:latin typeface="+mn-lt"/>
          <a:ea typeface="+mn-ea"/>
        </a:defRPr>
      </a:lvl4pPr>
      <a:lvl5pPr marL="2743131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5pPr>
      <a:lvl6pPr marL="3352716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6pPr>
      <a:lvl7pPr marL="3962301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7pPr>
      <a:lvl8pPr marL="4571886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8pPr>
      <a:lvl9pPr marL="5181470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6856" y="1498601"/>
            <a:ext cx="973243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33" b="1" i="0" u="none" strike="noStrike" kern="14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kumimoji="0" lang="zh-CN" altLang="en-US" sz="5333" b="1" i="0" u="none" strike="noStrike" kern="14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研究与实践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7773" y="4293447"/>
            <a:ext cx="60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指导老师：胡琳琳</a:t>
            </a:r>
          </a:p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小组成员：邬宇祺、靳世宽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用于调试进程和定位问题的配置项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）是否以守护进程方式运行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daemon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on|off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daemon on;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3966801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）是否以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master/worker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方式工作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master_process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on|off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master_process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on;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16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用于调试进程和定位问题的配置项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日志的设置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error_log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/path/file level;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s-E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error_log logs/error.log error;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3966801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）是否处理几个特殊的调试点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debug_points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stop|abort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7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用于调试进程和定位问题的配置项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）仅对指定的客户端输出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级别的日志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debug_connection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[IP|CIDR]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606906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）指定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coredump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文件生成目录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working_directory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path;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310838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）限制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coredump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核心转储文件的大小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worker_rlimit_core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size;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61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正常运行的配置项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）定义环境变量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env VAR|VAR=VALUE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606906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文件的路径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path/file;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logs/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nginx.pid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310838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）嵌入其他配置文件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include/path/file;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65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正常运行的配置项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 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进程运行的用户及用户组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user username[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groupname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user nobody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nobody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978602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）限制信号队列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worker_rlimit_sigpending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limit;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773685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）指定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 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进程可以打开的最大句柄描述符个数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worker_rlimit_nofile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limit;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29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优化性能的配置项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 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进程个数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worker_processes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number;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606906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硬件加速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ssl_engine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device;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310838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）绑定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 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进程到指定的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worker_cpu_affinity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cpumask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cpumask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...]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优化性能的配置项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）系统调用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gettimeofday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的执行频率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timer_resolution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t;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219687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 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进程优先级设置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worker_priority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nice;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worker_priority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0;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67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3.4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事件类配置项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）是否打开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accept_mutex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on|off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606906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锁后到真正建立连接之间的延迟时间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accept_mutex_delay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Nms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310838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文件的路径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lock_file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path/file;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5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7467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3.4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事件类配置项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14770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）批量建立新连接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multi_accept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on|off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8F225-C82D-327C-82BD-2135A8974DC9}"/>
              </a:ext>
            </a:extLst>
          </p:cNvPr>
          <p:cNvSpPr txBox="1"/>
          <p:nvPr/>
        </p:nvSpPr>
        <p:spPr>
          <a:xfrm>
            <a:off x="566855" y="4978602"/>
            <a:ext cx="1072218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的最大连接数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worker_connections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number;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DB43-9908-946F-43BE-9AA21E3C43C6}"/>
              </a:ext>
            </a:extLst>
          </p:cNvPr>
          <p:cNvSpPr txBox="1"/>
          <p:nvPr/>
        </p:nvSpPr>
        <p:spPr>
          <a:xfrm>
            <a:off x="566855" y="3219687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）选择事件模型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use[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kqueue|rtsig|epoll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|/dev/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poll|select|poll|eventport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会自动使用最适合的事件模型。</a:t>
            </a:r>
          </a:p>
        </p:txBody>
      </p:sp>
    </p:spTree>
    <p:extLst>
      <p:ext uri="{BB962C8B-B14F-4D97-AF65-F5344CB8AC3E}">
        <p14:creationId xmlns:p14="http://schemas.microsoft.com/office/powerpoint/2010/main" val="347374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1703494" y="1302174"/>
            <a:ext cx="4205817" cy="4243917"/>
          </a:xfrm>
          <a:prstGeom prst="ellipse">
            <a:avLst/>
          </a:prstGeom>
          <a:noFill/>
          <a:ln w="12700" cap="rnd" cmpd="sng">
            <a:solidFill>
              <a:srgbClr val="0070C0">
                <a:alpha val="27000"/>
              </a:srgbClr>
            </a:solidFill>
            <a:prstDash val="solid"/>
            <a:round/>
          </a:ln>
          <a:effectLst/>
        </p:spPr>
        <p:txBody>
          <a:bodyPr wrap="none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47"/>
          <p:cNvGrpSpPr/>
          <p:nvPr/>
        </p:nvGrpSpPr>
        <p:grpSpPr>
          <a:xfrm>
            <a:off x="2359661" y="1992208"/>
            <a:ext cx="2851151" cy="2910417"/>
            <a:chOff x="1841596" y="1781576"/>
            <a:chExt cx="2137679" cy="2182087"/>
          </a:xfrm>
        </p:grpSpPr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1841596" y="1781576"/>
              <a:ext cx="2137679" cy="2182087"/>
            </a:xfrm>
            <a:prstGeom prst="ellipse">
              <a:avLst/>
            </a:prstGeom>
            <a:solidFill>
              <a:srgbClr val="0656A6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" name="组合 49"/>
            <p:cNvGrpSpPr/>
            <p:nvPr/>
          </p:nvGrpSpPr>
          <p:grpSpPr>
            <a:xfrm>
              <a:off x="2389073" y="2173345"/>
              <a:ext cx="1071752" cy="1027902"/>
              <a:chOff x="2244095" y="2233516"/>
              <a:chExt cx="885745" cy="84950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" name="Freeform 7"/>
              <p:cNvSpPr/>
              <p:nvPr/>
            </p:nvSpPr>
            <p:spPr bwMode="auto">
              <a:xfrm>
                <a:off x="2244095" y="2233516"/>
                <a:ext cx="885745" cy="59476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rgbClr val="0070C0">
                    <a:alpha val="27000"/>
                  </a:srgbClr>
                </a:solidFill>
                <a:prstDash val="solid"/>
              </a:ln>
            </p:spPr>
            <p:txBody>
              <a:bodyPr/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2363473" y="2573531"/>
                <a:ext cx="646988" cy="50949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rgbClr val="0070C0">
                    <a:alpha val="27000"/>
                  </a:srgbClr>
                </a:solidFill>
                <a:prstDash val="solid"/>
              </a:ln>
            </p:spPr>
            <p:txBody>
              <a:bodyPr/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3" name="TextBox 50"/>
            <p:cNvSpPr txBox="1"/>
            <p:nvPr/>
          </p:nvSpPr>
          <p:spPr>
            <a:xfrm>
              <a:off x="2576136" y="3279205"/>
              <a:ext cx="650451" cy="376949"/>
            </a:xfrm>
            <a:prstGeom prst="rect">
              <a:avLst/>
            </a:prstGeom>
            <a:noFill/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wrap="none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</p:grpSp>
      <p:grpSp>
        <p:nvGrpSpPr>
          <p:cNvPr id="44" name="组合 53"/>
          <p:cNvGrpSpPr/>
          <p:nvPr/>
        </p:nvGrpSpPr>
        <p:grpSpPr>
          <a:xfrm>
            <a:off x="4463627" y="1200573"/>
            <a:ext cx="594784" cy="594784"/>
            <a:chOff x="3419872" y="1187916"/>
            <a:chExt cx="445480" cy="445448"/>
          </a:xfrm>
        </p:grpSpPr>
        <p:sp>
          <p:nvSpPr>
            <p:cNvPr id="45" name="Oval 19"/>
            <p:cNvSpPr>
              <a:spLocks noChangeArrowheads="1"/>
            </p:cNvSpPr>
            <p:nvPr/>
          </p:nvSpPr>
          <p:spPr bwMode="gray">
            <a:xfrm>
              <a:off x="3419872" y="1187916"/>
              <a:ext cx="445480" cy="445448"/>
            </a:xfrm>
            <a:prstGeom prst="ellipse">
              <a:avLst/>
            </a:prstGeom>
            <a:solidFill>
              <a:srgbClr val="016DB5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KSO_Shape"/>
            <p:cNvSpPr/>
            <p:nvPr/>
          </p:nvSpPr>
          <p:spPr bwMode="auto">
            <a:xfrm>
              <a:off x="3499139" y="1267177"/>
              <a:ext cx="286946" cy="286926"/>
            </a:xfrm>
            <a:custGeom>
              <a:avLst/>
              <a:gdLst>
                <a:gd name="T0" fmla="*/ 2147483646 w 4477"/>
                <a:gd name="T1" fmla="*/ 2147483646 h 4133"/>
                <a:gd name="T2" fmla="*/ 2147483646 w 4477"/>
                <a:gd name="T3" fmla="*/ 1386867173 h 4133"/>
                <a:gd name="T4" fmla="*/ 2147483646 w 4477"/>
                <a:gd name="T5" fmla="*/ 385250906 h 4133"/>
                <a:gd name="T6" fmla="*/ 2147483646 w 4477"/>
                <a:gd name="T7" fmla="*/ 0 h 4133"/>
                <a:gd name="T8" fmla="*/ 2147483646 w 4477"/>
                <a:gd name="T9" fmla="*/ 231114454 h 4133"/>
                <a:gd name="T10" fmla="*/ 2147483646 w 4477"/>
                <a:gd name="T11" fmla="*/ 1001616267 h 4133"/>
                <a:gd name="T12" fmla="*/ 2147483646 w 4477"/>
                <a:gd name="T13" fmla="*/ 2147483646 h 4133"/>
                <a:gd name="T14" fmla="*/ 2147483646 w 4477"/>
                <a:gd name="T15" fmla="*/ 2147483646 h 4133"/>
                <a:gd name="T16" fmla="*/ 2147483646 w 4477"/>
                <a:gd name="T17" fmla="*/ 2147483646 h 4133"/>
                <a:gd name="T18" fmla="*/ 2147483646 w 4477"/>
                <a:gd name="T19" fmla="*/ 2147483646 h 4133"/>
                <a:gd name="T20" fmla="*/ 2147483646 w 4477"/>
                <a:gd name="T21" fmla="*/ 2147483646 h 4133"/>
                <a:gd name="T22" fmla="*/ 2147483646 w 4477"/>
                <a:gd name="T23" fmla="*/ 2147483646 h 4133"/>
                <a:gd name="T24" fmla="*/ 2147483646 w 4477"/>
                <a:gd name="T25" fmla="*/ 2147483646 h 4133"/>
                <a:gd name="T26" fmla="*/ 2147483646 w 4477"/>
                <a:gd name="T27" fmla="*/ 2147483646 h 4133"/>
                <a:gd name="T28" fmla="*/ 2147483646 w 4477"/>
                <a:gd name="T29" fmla="*/ 2147483646 h 4133"/>
                <a:gd name="T30" fmla="*/ 2147483646 w 4477"/>
                <a:gd name="T31" fmla="*/ 2147483646 h 4133"/>
                <a:gd name="T32" fmla="*/ 2147483646 w 4477"/>
                <a:gd name="T33" fmla="*/ 2147483646 h 4133"/>
                <a:gd name="T34" fmla="*/ 2147483646 w 4477"/>
                <a:gd name="T35" fmla="*/ 2147483646 h 4133"/>
                <a:gd name="T36" fmla="*/ 2147483646 w 4477"/>
                <a:gd name="T37" fmla="*/ 2147483646 h 4133"/>
                <a:gd name="T38" fmla="*/ 2147483646 w 4477"/>
                <a:gd name="T39" fmla="*/ 2147483646 h 4133"/>
                <a:gd name="T40" fmla="*/ 2147483646 w 4477"/>
                <a:gd name="T41" fmla="*/ 2147483646 h 4133"/>
                <a:gd name="T42" fmla="*/ 2147483646 w 4477"/>
                <a:gd name="T43" fmla="*/ 2147483646 h 4133"/>
                <a:gd name="T44" fmla="*/ 2147483646 w 4477"/>
                <a:gd name="T45" fmla="*/ 2147483646 h 4133"/>
                <a:gd name="T46" fmla="*/ 2147483646 w 4477"/>
                <a:gd name="T47" fmla="*/ 2147483646 h 4133"/>
                <a:gd name="T48" fmla="*/ 2147483646 w 4477"/>
                <a:gd name="T49" fmla="*/ 2147483646 h 4133"/>
                <a:gd name="T50" fmla="*/ 2147483646 w 4477"/>
                <a:gd name="T51" fmla="*/ 2147483646 h 4133"/>
                <a:gd name="T52" fmla="*/ 2147483646 w 4477"/>
                <a:gd name="T53" fmla="*/ 2147483646 h 4133"/>
                <a:gd name="T54" fmla="*/ 2147483646 w 4477"/>
                <a:gd name="T55" fmla="*/ 2147483646 h 4133"/>
                <a:gd name="T56" fmla="*/ 2147483646 w 4477"/>
                <a:gd name="T57" fmla="*/ 2147483646 h 4133"/>
                <a:gd name="T58" fmla="*/ 2147483646 w 4477"/>
                <a:gd name="T59" fmla="*/ 2147483646 h 4133"/>
                <a:gd name="T60" fmla="*/ 2147483646 w 4477"/>
                <a:gd name="T61" fmla="*/ 2147483646 h 4133"/>
                <a:gd name="T62" fmla="*/ 2147483646 w 4477"/>
                <a:gd name="T63" fmla="*/ 2147483646 h 4133"/>
                <a:gd name="T64" fmla="*/ 2147483646 w 4477"/>
                <a:gd name="T65" fmla="*/ 2147483646 h 4133"/>
                <a:gd name="T66" fmla="*/ 0 w 4477"/>
                <a:gd name="T67" fmla="*/ 2147483646 h 4133"/>
                <a:gd name="T68" fmla="*/ 2147483646 w 4477"/>
                <a:gd name="T69" fmla="*/ 2147483646 h 4133"/>
                <a:gd name="T70" fmla="*/ 2147483646 w 4477"/>
                <a:gd name="T71" fmla="*/ 2147483646 h 4133"/>
                <a:gd name="T72" fmla="*/ 2147483646 w 4477"/>
                <a:gd name="T73" fmla="*/ 2147483646 h 4133"/>
                <a:gd name="T74" fmla="*/ 2147483646 w 4477"/>
                <a:gd name="T75" fmla="*/ 2147483646 h 4133"/>
                <a:gd name="T76" fmla="*/ 2147483646 w 4477"/>
                <a:gd name="T77" fmla="*/ 2147483646 h 4133"/>
                <a:gd name="T78" fmla="*/ 2147483646 w 4477"/>
                <a:gd name="T79" fmla="*/ 2147483646 h 4133"/>
                <a:gd name="T80" fmla="*/ 2147483646 w 4477"/>
                <a:gd name="T81" fmla="*/ 2147483646 h 4133"/>
                <a:gd name="T82" fmla="*/ 2147483646 w 4477"/>
                <a:gd name="T83" fmla="*/ 2147483646 h 4133"/>
                <a:gd name="T84" fmla="*/ 2147483646 w 4477"/>
                <a:gd name="T85" fmla="*/ 2147483646 h 4133"/>
                <a:gd name="T86" fmla="*/ 2147483646 w 4477"/>
                <a:gd name="T87" fmla="*/ 2147483646 h 4133"/>
                <a:gd name="T88" fmla="*/ 2147483646 w 4477"/>
                <a:gd name="T89" fmla="*/ 2147483646 h 4133"/>
                <a:gd name="T90" fmla="*/ 2147483646 w 4477"/>
                <a:gd name="T91" fmla="*/ 2147483646 h 4133"/>
                <a:gd name="T92" fmla="*/ 2147483646 w 4477"/>
                <a:gd name="T93" fmla="*/ 2147483646 h 4133"/>
                <a:gd name="T94" fmla="*/ 2147483646 w 4477"/>
                <a:gd name="T95" fmla="*/ 2147483646 h 4133"/>
                <a:gd name="T96" fmla="*/ 2147483646 w 4477"/>
                <a:gd name="T97" fmla="*/ 2147483646 h 4133"/>
                <a:gd name="T98" fmla="*/ 2147483646 w 4477"/>
                <a:gd name="T99" fmla="*/ 2147483646 h 4133"/>
                <a:gd name="T100" fmla="*/ 2147483646 w 4477"/>
                <a:gd name="T101" fmla="*/ 2147483646 h 4133"/>
                <a:gd name="T102" fmla="*/ 2147483646 w 4477"/>
                <a:gd name="T103" fmla="*/ 2147483646 h 4133"/>
                <a:gd name="T104" fmla="*/ 2147483646 w 4477"/>
                <a:gd name="T105" fmla="*/ 2147483646 h 4133"/>
                <a:gd name="T106" fmla="*/ 2147483646 w 4477"/>
                <a:gd name="T107" fmla="*/ 2147483646 h 4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77" h="4133">
                  <a:moveTo>
                    <a:pt x="3646" y="48"/>
                  </a:moveTo>
                  <a:lnTo>
                    <a:pt x="3646" y="48"/>
                  </a:lnTo>
                  <a:lnTo>
                    <a:pt x="3623" y="39"/>
                  </a:lnTo>
                  <a:lnTo>
                    <a:pt x="3600" y="31"/>
                  </a:lnTo>
                  <a:lnTo>
                    <a:pt x="3578" y="24"/>
                  </a:lnTo>
                  <a:lnTo>
                    <a:pt x="3557" y="18"/>
                  </a:lnTo>
                  <a:lnTo>
                    <a:pt x="3536" y="13"/>
                  </a:lnTo>
                  <a:lnTo>
                    <a:pt x="3515" y="8"/>
                  </a:lnTo>
                  <a:lnTo>
                    <a:pt x="3494" y="5"/>
                  </a:lnTo>
                  <a:lnTo>
                    <a:pt x="3473" y="3"/>
                  </a:lnTo>
                  <a:lnTo>
                    <a:pt x="3454" y="1"/>
                  </a:lnTo>
                  <a:lnTo>
                    <a:pt x="3434" y="0"/>
                  </a:lnTo>
                  <a:lnTo>
                    <a:pt x="3415" y="0"/>
                  </a:lnTo>
                  <a:lnTo>
                    <a:pt x="3395" y="1"/>
                  </a:lnTo>
                  <a:lnTo>
                    <a:pt x="3376" y="3"/>
                  </a:lnTo>
                  <a:lnTo>
                    <a:pt x="3358" y="5"/>
                  </a:lnTo>
                  <a:lnTo>
                    <a:pt x="3339" y="9"/>
                  </a:lnTo>
                  <a:lnTo>
                    <a:pt x="3321" y="13"/>
                  </a:lnTo>
                  <a:lnTo>
                    <a:pt x="3303" y="18"/>
                  </a:lnTo>
                  <a:lnTo>
                    <a:pt x="3285" y="23"/>
                  </a:lnTo>
                  <a:lnTo>
                    <a:pt x="3268" y="30"/>
                  </a:lnTo>
                  <a:lnTo>
                    <a:pt x="3251" y="37"/>
                  </a:lnTo>
                  <a:lnTo>
                    <a:pt x="3235" y="45"/>
                  </a:lnTo>
                  <a:lnTo>
                    <a:pt x="3219" y="54"/>
                  </a:lnTo>
                  <a:lnTo>
                    <a:pt x="3201" y="63"/>
                  </a:lnTo>
                  <a:lnTo>
                    <a:pt x="3186" y="74"/>
                  </a:lnTo>
                  <a:lnTo>
                    <a:pt x="3170" y="85"/>
                  </a:lnTo>
                  <a:lnTo>
                    <a:pt x="3155" y="96"/>
                  </a:lnTo>
                  <a:lnTo>
                    <a:pt x="3139" y="108"/>
                  </a:lnTo>
                  <a:lnTo>
                    <a:pt x="3124" y="121"/>
                  </a:lnTo>
                  <a:lnTo>
                    <a:pt x="3110" y="134"/>
                  </a:lnTo>
                  <a:lnTo>
                    <a:pt x="3094" y="149"/>
                  </a:lnTo>
                  <a:lnTo>
                    <a:pt x="3066" y="179"/>
                  </a:lnTo>
                  <a:lnTo>
                    <a:pt x="3079" y="337"/>
                  </a:lnTo>
                  <a:lnTo>
                    <a:pt x="3094" y="494"/>
                  </a:lnTo>
                  <a:lnTo>
                    <a:pt x="3112" y="649"/>
                  </a:lnTo>
                  <a:lnTo>
                    <a:pt x="3131" y="802"/>
                  </a:lnTo>
                  <a:lnTo>
                    <a:pt x="3151" y="954"/>
                  </a:lnTo>
                  <a:lnTo>
                    <a:pt x="3174" y="1104"/>
                  </a:lnTo>
                  <a:lnTo>
                    <a:pt x="3198" y="1252"/>
                  </a:lnTo>
                  <a:lnTo>
                    <a:pt x="3226" y="1398"/>
                  </a:lnTo>
                  <a:lnTo>
                    <a:pt x="3254" y="1543"/>
                  </a:lnTo>
                  <a:lnTo>
                    <a:pt x="3284" y="1686"/>
                  </a:lnTo>
                  <a:lnTo>
                    <a:pt x="3318" y="1827"/>
                  </a:lnTo>
                  <a:lnTo>
                    <a:pt x="3352" y="1967"/>
                  </a:lnTo>
                  <a:lnTo>
                    <a:pt x="3388" y="2104"/>
                  </a:lnTo>
                  <a:lnTo>
                    <a:pt x="3407" y="2172"/>
                  </a:lnTo>
                  <a:lnTo>
                    <a:pt x="3427" y="2240"/>
                  </a:lnTo>
                  <a:lnTo>
                    <a:pt x="3447" y="2307"/>
                  </a:lnTo>
                  <a:lnTo>
                    <a:pt x="3468" y="2374"/>
                  </a:lnTo>
                  <a:lnTo>
                    <a:pt x="3488" y="2441"/>
                  </a:lnTo>
                  <a:lnTo>
                    <a:pt x="3510" y="2506"/>
                  </a:lnTo>
                  <a:lnTo>
                    <a:pt x="4267" y="2335"/>
                  </a:lnTo>
                  <a:lnTo>
                    <a:pt x="4258" y="2257"/>
                  </a:lnTo>
                  <a:lnTo>
                    <a:pt x="4249" y="2179"/>
                  </a:lnTo>
                  <a:lnTo>
                    <a:pt x="4238" y="2102"/>
                  </a:lnTo>
                  <a:lnTo>
                    <a:pt x="4227" y="2026"/>
                  </a:lnTo>
                  <a:lnTo>
                    <a:pt x="4214" y="1950"/>
                  </a:lnTo>
                  <a:lnTo>
                    <a:pt x="4202" y="1874"/>
                  </a:lnTo>
                  <a:lnTo>
                    <a:pt x="4189" y="1798"/>
                  </a:lnTo>
                  <a:lnTo>
                    <a:pt x="4175" y="1724"/>
                  </a:lnTo>
                  <a:lnTo>
                    <a:pt x="4161" y="1649"/>
                  </a:lnTo>
                  <a:lnTo>
                    <a:pt x="4146" y="1574"/>
                  </a:lnTo>
                  <a:lnTo>
                    <a:pt x="4130" y="1500"/>
                  </a:lnTo>
                  <a:lnTo>
                    <a:pt x="4113" y="1428"/>
                  </a:lnTo>
                  <a:lnTo>
                    <a:pt x="4096" y="1354"/>
                  </a:lnTo>
                  <a:lnTo>
                    <a:pt x="4078" y="1282"/>
                  </a:lnTo>
                  <a:lnTo>
                    <a:pt x="4060" y="1210"/>
                  </a:lnTo>
                  <a:lnTo>
                    <a:pt x="4041" y="1138"/>
                  </a:lnTo>
                  <a:lnTo>
                    <a:pt x="4020" y="1067"/>
                  </a:lnTo>
                  <a:lnTo>
                    <a:pt x="4000" y="995"/>
                  </a:lnTo>
                  <a:lnTo>
                    <a:pt x="3979" y="926"/>
                  </a:lnTo>
                  <a:lnTo>
                    <a:pt x="3957" y="855"/>
                  </a:lnTo>
                  <a:lnTo>
                    <a:pt x="3935" y="785"/>
                  </a:lnTo>
                  <a:lnTo>
                    <a:pt x="3911" y="717"/>
                  </a:lnTo>
                  <a:lnTo>
                    <a:pt x="3888" y="648"/>
                  </a:lnTo>
                  <a:lnTo>
                    <a:pt x="3863" y="579"/>
                  </a:lnTo>
                  <a:lnTo>
                    <a:pt x="3839" y="512"/>
                  </a:lnTo>
                  <a:lnTo>
                    <a:pt x="3812" y="444"/>
                  </a:lnTo>
                  <a:lnTo>
                    <a:pt x="3786" y="377"/>
                  </a:lnTo>
                  <a:lnTo>
                    <a:pt x="3759" y="310"/>
                  </a:lnTo>
                  <a:lnTo>
                    <a:pt x="3732" y="244"/>
                  </a:lnTo>
                  <a:lnTo>
                    <a:pt x="3703" y="179"/>
                  </a:lnTo>
                  <a:lnTo>
                    <a:pt x="3675" y="113"/>
                  </a:lnTo>
                  <a:lnTo>
                    <a:pt x="3646" y="48"/>
                  </a:lnTo>
                  <a:close/>
                  <a:moveTo>
                    <a:pt x="831" y="2804"/>
                  </a:moveTo>
                  <a:lnTo>
                    <a:pt x="2810" y="2804"/>
                  </a:lnTo>
                  <a:lnTo>
                    <a:pt x="2810" y="2949"/>
                  </a:lnTo>
                  <a:lnTo>
                    <a:pt x="831" y="2949"/>
                  </a:lnTo>
                  <a:lnTo>
                    <a:pt x="831" y="2804"/>
                  </a:lnTo>
                  <a:close/>
                  <a:moveTo>
                    <a:pt x="3516" y="3370"/>
                  </a:moveTo>
                  <a:lnTo>
                    <a:pt x="3637" y="3750"/>
                  </a:lnTo>
                  <a:lnTo>
                    <a:pt x="190" y="3750"/>
                  </a:lnTo>
                  <a:lnTo>
                    <a:pt x="0" y="3750"/>
                  </a:lnTo>
                  <a:lnTo>
                    <a:pt x="0" y="3559"/>
                  </a:lnTo>
                  <a:lnTo>
                    <a:pt x="0" y="1320"/>
                  </a:lnTo>
                  <a:lnTo>
                    <a:pt x="0" y="1240"/>
                  </a:lnTo>
                  <a:lnTo>
                    <a:pt x="59" y="1183"/>
                  </a:lnTo>
                  <a:lnTo>
                    <a:pt x="764" y="503"/>
                  </a:lnTo>
                  <a:lnTo>
                    <a:pt x="819" y="449"/>
                  </a:lnTo>
                  <a:lnTo>
                    <a:pt x="895" y="449"/>
                  </a:lnTo>
                  <a:lnTo>
                    <a:pt x="2831" y="449"/>
                  </a:lnTo>
                  <a:lnTo>
                    <a:pt x="2840" y="545"/>
                  </a:lnTo>
                  <a:lnTo>
                    <a:pt x="2849" y="640"/>
                  </a:lnTo>
                  <a:lnTo>
                    <a:pt x="2859" y="735"/>
                  </a:lnTo>
                  <a:lnTo>
                    <a:pt x="2870" y="829"/>
                  </a:lnTo>
                  <a:lnTo>
                    <a:pt x="1084" y="829"/>
                  </a:lnTo>
                  <a:lnTo>
                    <a:pt x="1138" y="1419"/>
                  </a:lnTo>
                  <a:lnTo>
                    <a:pt x="1148" y="1526"/>
                  </a:lnTo>
                  <a:lnTo>
                    <a:pt x="1040" y="1522"/>
                  </a:lnTo>
                  <a:lnTo>
                    <a:pt x="380" y="1497"/>
                  </a:lnTo>
                  <a:lnTo>
                    <a:pt x="380" y="3370"/>
                  </a:lnTo>
                  <a:lnTo>
                    <a:pt x="3516" y="3370"/>
                  </a:lnTo>
                  <a:close/>
                  <a:moveTo>
                    <a:pt x="472" y="1312"/>
                  </a:moveTo>
                  <a:lnTo>
                    <a:pt x="939" y="1329"/>
                  </a:lnTo>
                  <a:lnTo>
                    <a:pt x="900" y="898"/>
                  </a:lnTo>
                  <a:lnTo>
                    <a:pt x="472" y="1312"/>
                  </a:lnTo>
                  <a:close/>
                  <a:moveTo>
                    <a:pt x="2810" y="2206"/>
                  </a:moveTo>
                  <a:lnTo>
                    <a:pt x="831" y="2206"/>
                  </a:lnTo>
                  <a:lnTo>
                    <a:pt x="831" y="2351"/>
                  </a:lnTo>
                  <a:lnTo>
                    <a:pt x="2810" y="2351"/>
                  </a:lnTo>
                  <a:lnTo>
                    <a:pt x="2810" y="2206"/>
                  </a:lnTo>
                  <a:close/>
                  <a:moveTo>
                    <a:pt x="2810" y="1666"/>
                  </a:moveTo>
                  <a:lnTo>
                    <a:pt x="1621" y="1666"/>
                  </a:lnTo>
                  <a:lnTo>
                    <a:pt x="1621" y="1810"/>
                  </a:lnTo>
                  <a:lnTo>
                    <a:pt x="2810" y="1810"/>
                  </a:lnTo>
                  <a:lnTo>
                    <a:pt x="2810" y="1666"/>
                  </a:lnTo>
                  <a:close/>
                  <a:moveTo>
                    <a:pt x="2810" y="1112"/>
                  </a:moveTo>
                  <a:lnTo>
                    <a:pt x="1621" y="1112"/>
                  </a:lnTo>
                  <a:lnTo>
                    <a:pt x="1621" y="1256"/>
                  </a:lnTo>
                  <a:lnTo>
                    <a:pt x="2810" y="1256"/>
                  </a:lnTo>
                  <a:lnTo>
                    <a:pt x="2810" y="1112"/>
                  </a:lnTo>
                  <a:close/>
                  <a:moveTo>
                    <a:pt x="4318" y="3463"/>
                  </a:moveTo>
                  <a:lnTo>
                    <a:pt x="4002" y="3540"/>
                  </a:lnTo>
                  <a:lnTo>
                    <a:pt x="4007" y="3867"/>
                  </a:lnTo>
                  <a:lnTo>
                    <a:pt x="4237" y="4133"/>
                  </a:lnTo>
                  <a:lnTo>
                    <a:pt x="4387" y="4100"/>
                  </a:lnTo>
                  <a:lnTo>
                    <a:pt x="4477" y="3751"/>
                  </a:lnTo>
                  <a:lnTo>
                    <a:pt x="4318" y="3463"/>
                  </a:lnTo>
                  <a:close/>
                  <a:moveTo>
                    <a:pt x="4272" y="2491"/>
                  </a:moveTo>
                  <a:lnTo>
                    <a:pt x="4272" y="2491"/>
                  </a:lnTo>
                  <a:lnTo>
                    <a:pt x="4388" y="3367"/>
                  </a:lnTo>
                  <a:lnTo>
                    <a:pt x="3870" y="3485"/>
                  </a:lnTo>
                  <a:lnTo>
                    <a:pt x="3583" y="2648"/>
                  </a:lnTo>
                  <a:lnTo>
                    <a:pt x="4272" y="2491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9"/>
          <p:cNvGrpSpPr/>
          <p:nvPr/>
        </p:nvGrpSpPr>
        <p:grpSpPr>
          <a:xfrm>
            <a:off x="5466593" y="2218406"/>
            <a:ext cx="592667" cy="592667"/>
            <a:chOff x="4258659" y="2329868"/>
            <a:chExt cx="445480" cy="445448"/>
          </a:xfrm>
        </p:grpSpPr>
        <p:sp>
          <p:nvSpPr>
            <p:cNvPr id="54" name="Oval 19"/>
            <p:cNvSpPr>
              <a:spLocks noChangeArrowheads="1"/>
            </p:cNvSpPr>
            <p:nvPr/>
          </p:nvSpPr>
          <p:spPr bwMode="gray">
            <a:xfrm>
              <a:off x="4258659" y="2329868"/>
              <a:ext cx="445480" cy="445448"/>
            </a:xfrm>
            <a:prstGeom prst="ellipse">
              <a:avLst/>
            </a:prstGeom>
            <a:solidFill>
              <a:srgbClr val="016DB5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KSO_Shape"/>
            <p:cNvSpPr/>
            <p:nvPr/>
          </p:nvSpPr>
          <p:spPr bwMode="auto">
            <a:xfrm>
              <a:off x="4352527" y="2409412"/>
              <a:ext cx="257742" cy="286359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62"/>
          <p:cNvGrpSpPr/>
          <p:nvPr/>
        </p:nvGrpSpPr>
        <p:grpSpPr>
          <a:xfrm>
            <a:off x="5644681" y="3211103"/>
            <a:ext cx="592667" cy="594784"/>
            <a:chOff x="4258659" y="2902085"/>
            <a:chExt cx="445480" cy="445448"/>
          </a:xfrm>
        </p:grpSpPr>
        <p:sp>
          <p:nvSpPr>
            <p:cNvPr id="63" name="Oval 19"/>
            <p:cNvSpPr>
              <a:spLocks noChangeArrowheads="1"/>
            </p:cNvSpPr>
            <p:nvPr/>
          </p:nvSpPr>
          <p:spPr bwMode="gray">
            <a:xfrm>
              <a:off x="4258659" y="2902085"/>
              <a:ext cx="445480" cy="445448"/>
            </a:xfrm>
            <a:prstGeom prst="ellipse">
              <a:avLst/>
            </a:prstGeom>
            <a:solidFill>
              <a:srgbClr val="016DB5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KSO_Shape"/>
            <p:cNvSpPr/>
            <p:nvPr/>
          </p:nvSpPr>
          <p:spPr bwMode="auto">
            <a:xfrm>
              <a:off x="4338209" y="3000369"/>
              <a:ext cx="286380" cy="248880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bIns="9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5"/>
          <p:cNvGrpSpPr/>
          <p:nvPr/>
        </p:nvGrpSpPr>
        <p:grpSpPr>
          <a:xfrm>
            <a:off x="5349959" y="4142270"/>
            <a:ext cx="592667" cy="592667"/>
            <a:chOff x="3990220" y="3474301"/>
            <a:chExt cx="445480" cy="445448"/>
          </a:xfrm>
        </p:grpSpPr>
        <p:sp>
          <p:nvSpPr>
            <p:cNvPr id="72" name="Oval 19"/>
            <p:cNvSpPr>
              <a:spLocks noChangeArrowheads="1"/>
            </p:cNvSpPr>
            <p:nvPr/>
          </p:nvSpPr>
          <p:spPr bwMode="gray">
            <a:xfrm>
              <a:off x="3990220" y="3474301"/>
              <a:ext cx="445480" cy="445448"/>
            </a:xfrm>
            <a:prstGeom prst="ellipse">
              <a:avLst/>
            </a:prstGeom>
            <a:solidFill>
              <a:srgbClr val="016DB5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KSO_Shape"/>
            <p:cNvSpPr/>
            <p:nvPr/>
          </p:nvSpPr>
          <p:spPr bwMode="auto">
            <a:xfrm>
              <a:off x="4071362" y="3552254"/>
              <a:ext cx="283198" cy="289541"/>
            </a:xfrm>
            <a:custGeom>
              <a:avLst/>
              <a:gdLst>
                <a:gd name="T0" fmla="*/ 342531 w 2482850"/>
                <a:gd name="T1" fmla="*/ 1411756 h 2544763"/>
                <a:gd name="T2" fmla="*/ 306547 w 2482850"/>
                <a:gd name="T3" fmla="*/ 1492974 h 2544763"/>
                <a:gd name="T4" fmla="*/ 13579 w 2482850"/>
                <a:gd name="T5" fmla="*/ 1472457 h 2544763"/>
                <a:gd name="T6" fmla="*/ 20029 w 2482850"/>
                <a:gd name="T7" fmla="*/ 1384118 h 2544763"/>
                <a:gd name="T8" fmla="*/ 1841954 w 2482850"/>
                <a:gd name="T9" fmla="*/ 1334060 h 2544763"/>
                <a:gd name="T10" fmla="*/ 1837887 w 2482850"/>
                <a:gd name="T11" fmla="*/ 1604505 h 2544763"/>
                <a:gd name="T12" fmla="*/ 1149584 w 2482850"/>
                <a:gd name="T13" fmla="*/ 1082629 h 2544763"/>
                <a:gd name="T14" fmla="*/ 1326475 w 2482850"/>
                <a:gd name="T15" fmla="*/ 1289240 h 2544763"/>
                <a:gd name="T16" fmla="*/ 574873 w 2482850"/>
                <a:gd name="T17" fmla="*/ 1171589 h 2544763"/>
                <a:gd name="T18" fmla="*/ 1815518 w 2482850"/>
                <a:gd name="T19" fmla="*/ 969269 h 2544763"/>
                <a:gd name="T20" fmla="*/ 1853647 w 2482850"/>
                <a:gd name="T21" fmla="*/ 1234357 h 2544763"/>
                <a:gd name="T22" fmla="*/ 290931 w 2482850"/>
                <a:gd name="T23" fmla="*/ 886711 h 2544763"/>
                <a:gd name="T24" fmla="*/ 345416 w 2482850"/>
                <a:gd name="T25" fmla="*/ 956400 h 2544763"/>
                <a:gd name="T26" fmla="*/ 284141 w 2482850"/>
                <a:gd name="T27" fmla="*/ 1020493 h 2544763"/>
                <a:gd name="T28" fmla="*/ 3055 w 2482850"/>
                <a:gd name="T29" fmla="*/ 973186 h 2544763"/>
                <a:gd name="T30" fmla="*/ 38870 w 2482850"/>
                <a:gd name="T31" fmla="*/ 892137 h 2544763"/>
                <a:gd name="T32" fmla="*/ 1092019 w 2482850"/>
                <a:gd name="T33" fmla="*/ 666011 h 2544763"/>
                <a:gd name="T34" fmla="*/ 1142276 w 2482850"/>
                <a:gd name="T35" fmla="*/ 816768 h 2544763"/>
                <a:gd name="T36" fmla="*/ 1014427 w 2482850"/>
                <a:gd name="T37" fmla="*/ 1013872 h 2544763"/>
                <a:gd name="T38" fmla="*/ 872485 w 2482850"/>
                <a:gd name="T39" fmla="*/ 1026945 h 2544763"/>
                <a:gd name="T40" fmla="*/ 735127 w 2482850"/>
                <a:gd name="T41" fmla="*/ 831198 h 2544763"/>
                <a:gd name="T42" fmla="*/ 767726 w 2482850"/>
                <a:gd name="T43" fmla="*/ 705058 h 2544763"/>
                <a:gd name="T44" fmla="*/ 937004 w 2482850"/>
                <a:gd name="T45" fmla="*/ 631887 h 2544763"/>
                <a:gd name="T46" fmla="*/ 1839921 w 2482850"/>
                <a:gd name="T47" fmla="*/ 646042 h 2544763"/>
                <a:gd name="T48" fmla="*/ 1839921 w 2482850"/>
                <a:gd name="T49" fmla="*/ 916908 h 2544763"/>
                <a:gd name="T50" fmla="*/ 1041836 w 2482850"/>
                <a:gd name="T51" fmla="*/ 497072 h 2544763"/>
                <a:gd name="T52" fmla="*/ 1122120 w 2482850"/>
                <a:gd name="T53" fmla="*/ 564600 h 2544763"/>
                <a:gd name="T54" fmla="*/ 1106537 w 2482850"/>
                <a:gd name="T55" fmla="*/ 695751 h 2544763"/>
                <a:gd name="T56" fmla="*/ 1008639 w 2482850"/>
                <a:gd name="T57" fmla="*/ 596666 h 2544763"/>
                <a:gd name="T58" fmla="*/ 789300 w 2482850"/>
                <a:gd name="T59" fmla="*/ 616178 h 2544763"/>
                <a:gd name="T60" fmla="*/ 727987 w 2482850"/>
                <a:gd name="T61" fmla="*/ 682008 h 2544763"/>
                <a:gd name="T62" fmla="*/ 807762 w 2482850"/>
                <a:gd name="T63" fmla="*/ 502672 h 2544763"/>
                <a:gd name="T64" fmla="*/ 315373 w 2482850"/>
                <a:gd name="T65" fmla="*/ 416928 h 2544763"/>
                <a:gd name="T66" fmla="*/ 338797 w 2482850"/>
                <a:gd name="T67" fmla="*/ 502278 h 2544763"/>
                <a:gd name="T68" fmla="*/ 51431 w 2482850"/>
                <a:gd name="T69" fmla="*/ 538518 h 2544763"/>
                <a:gd name="T70" fmla="*/ 340 w 2482850"/>
                <a:gd name="T71" fmla="*/ 466038 h 2544763"/>
                <a:gd name="T72" fmla="*/ 65010 w 2482850"/>
                <a:gd name="T73" fmla="*/ 405412 h 2544763"/>
                <a:gd name="T74" fmla="*/ 1857375 w 2482850"/>
                <a:gd name="T75" fmla="*/ 519685 h 2544763"/>
                <a:gd name="T76" fmla="*/ 343343 w 2482850"/>
                <a:gd name="T77" fmla="*/ 17148 h 2544763"/>
                <a:gd name="T78" fmla="*/ 191196 w 2482850"/>
                <a:gd name="T79" fmla="*/ 148054 h 2544763"/>
                <a:gd name="T80" fmla="*/ 371159 w 2482850"/>
                <a:gd name="T81" fmla="*/ 432954 h 2544763"/>
                <a:gd name="T82" fmla="*/ 329603 w 2482850"/>
                <a:gd name="T83" fmla="*/ 559954 h 2544763"/>
                <a:gd name="T84" fmla="*/ 345547 w 2482850"/>
                <a:gd name="T85" fmla="*/ 876945 h 2544763"/>
                <a:gd name="T86" fmla="*/ 361661 w 2482850"/>
                <a:gd name="T87" fmla="*/ 1009548 h 2544763"/>
                <a:gd name="T88" fmla="*/ 306875 w 2482850"/>
                <a:gd name="T89" fmla="*/ 1334859 h 2544763"/>
                <a:gd name="T90" fmla="*/ 377944 w 2482850"/>
                <a:gd name="T91" fmla="*/ 1447766 h 2544763"/>
                <a:gd name="T92" fmla="*/ 276513 w 2482850"/>
                <a:gd name="T93" fmla="*/ 1534357 h 2544763"/>
                <a:gd name="T94" fmla="*/ 305009 w 2482850"/>
                <a:gd name="T95" fmla="*/ 1883098 h 2544763"/>
                <a:gd name="T96" fmla="*/ 1657699 w 2482850"/>
                <a:gd name="T97" fmla="*/ 1800412 h 2544763"/>
                <a:gd name="T98" fmla="*/ 1610885 w 2482850"/>
                <a:gd name="T99" fmla="*/ 47879 h 2544763"/>
                <a:gd name="T100" fmla="*/ 1621063 w 2482850"/>
                <a:gd name="T101" fmla="*/ 34297 h 2544763"/>
                <a:gd name="T102" fmla="*/ 1672965 w 2482850"/>
                <a:gd name="T103" fmla="*/ 1807712 h 2544763"/>
                <a:gd name="T104" fmla="*/ 300769 w 2482850"/>
                <a:gd name="T105" fmla="*/ 1899567 h 2544763"/>
                <a:gd name="T106" fmla="*/ 276513 w 2482850"/>
                <a:gd name="T107" fmla="*/ 1517378 h 2544763"/>
                <a:gd name="T108" fmla="*/ 360982 w 2482850"/>
                <a:gd name="T109" fmla="*/ 1445389 h 2544763"/>
                <a:gd name="T110" fmla="*/ 301787 w 2482850"/>
                <a:gd name="T111" fmla="*/ 1351158 h 2544763"/>
                <a:gd name="T112" fmla="*/ 347413 w 2482850"/>
                <a:gd name="T113" fmla="*/ 1000040 h 2544763"/>
                <a:gd name="T114" fmla="*/ 333843 w 2482850"/>
                <a:gd name="T115" fmla="*/ 889679 h 2544763"/>
                <a:gd name="T116" fmla="*/ 320614 w 2482850"/>
                <a:gd name="T117" fmla="*/ 545353 h 2544763"/>
                <a:gd name="T118" fmla="*/ 355215 w 2482850"/>
                <a:gd name="T119" fmla="*/ 439746 h 2544763"/>
                <a:gd name="T120" fmla="*/ 174065 w 2482850"/>
                <a:gd name="T121" fmla="*/ 145506 h 2544763"/>
                <a:gd name="T122" fmla="*/ 343343 w 2482850"/>
                <a:gd name="T123" fmla="*/ 0 h 2544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82850" h="2544763">
                  <a:moveTo>
                    <a:pt x="86902" y="1822450"/>
                  </a:moveTo>
                  <a:lnTo>
                    <a:pt x="91667" y="1822450"/>
                  </a:lnTo>
                  <a:lnTo>
                    <a:pt x="370523" y="1822450"/>
                  </a:lnTo>
                  <a:lnTo>
                    <a:pt x="375061" y="1822450"/>
                  </a:lnTo>
                  <a:lnTo>
                    <a:pt x="379826" y="1822903"/>
                  </a:lnTo>
                  <a:lnTo>
                    <a:pt x="384137" y="1823583"/>
                  </a:lnTo>
                  <a:lnTo>
                    <a:pt x="388902" y="1824262"/>
                  </a:lnTo>
                  <a:lnTo>
                    <a:pt x="393213" y="1825395"/>
                  </a:lnTo>
                  <a:lnTo>
                    <a:pt x="397524" y="1826527"/>
                  </a:lnTo>
                  <a:lnTo>
                    <a:pt x="401835" y="1827886"/>
                  </a:lnTo>
                  <a:lnTo>
                    <a:pt x="405919" y="1829472"/>
                  </a:lnTo>
                  <a:lnTo>
                    <a:pt x="409777" y="1831284"/>
                  </a:lnTo>
                  <a:lnTo>
                    <a:pt x="414088" y="1833322"/>
                  </a:lnTo>
                  <a:lnTo>
                    <a:pt x="417718" y="1835587"/>
                  </a:lnTo>
                  <a:lnTo>
                    <a:pt x="421575" y="1838079"/>
                  </a:lnTo>
                  <a:lnTo>
                    <a:pt x="425206" y="1840344"/>
                  </a:lnTo>
                  <a:lnTo>
                    <a:pt x="428609" y="1843062"/>
                  </a:lnTo>
                  <a:lnTo>
                    <a:pt x="432013" y="1846006"/>
                  </a:lnTo>
                  <a:lnTo>
                    <a:pt x="434962" y="1848951"/>
                  </a:lnTo>
                  <a:lnTo>
                    <a:pt x="438139" y="1852122"/>
                  </a:lnTo>
                  <a:lnTo>
                    <a:pt x="441088" y="1855293"/>
                  </a:lnTo>
                  <a:lnTo>
                    <a:pt x="443584" y="1858691"/>
                  </a:lnTo>
                  <a:lnTo>
                    <a:pt x="446307" y="1862315"/>
                  </a:lnTo>
                  <a:lnTo>
                    <a:pt x="448803" y="1865939"/>
                  </a:lnTo>
                  <a:lnTo>
                    <a:pt x="450845" y="1869789"/>
                  </a:lnTo>
                  <a:lnTo>
                    <a:pt x="452887" y="1873640"/>
                  </a:lnTo>
                  <a:lnTo>
                    <a:pt x="454702" y="1877490"/>
                  </a:lnTo>
                  <a:lnTo>
                    <a:pt x="456291" y="1881794"/>
                  </a:lnTo>
                  <a:lnTo>
                    <a:pt x="457879" y="1885871"/>
                  </a:lnTo>
                  <a:lnTo>
                    <a:pt x="459240" y="1890401"/>
                  </a:lnTo>
                  <a:lnTo>
                    <a:pt x="460148" y="1894704"/>
                  </a:lnTo>
                  <a:lnTo>
                    <a:pt x="461055" y="1899008"/>
                  </a:lnTo>
                  <a:lnTo>
                    <a:pt x="461509" y="1903538"/>
                  </a:lnTo>
                  <a:lnTo>
                    <a:pt x="461736" y="1908068"/>
                  </a:lnTo>
                  <a:lnTo>
                    <a:pt x="461963" y="1912824"/>
                  </a:lnTo>
                  <a:lnTo>
                    <a:pt x="461736" y="1917581"/>
                  </a:lnTo>
                  <a:lnTo>
                    <a:pt x="461509" y="1922111"/>
                  </a:lnTo>
                  <a:lnTo>
                    <a:pt x="461055" y="1926641"/>
                  </a:lnTo>
                  <a:lnTo>
                    <a:pt x="460148" y="1930945"/>
                  </a:lnTo>
                  <a:lnTo>
                    <a:pt x="459240" y="1935248"/>
                  </a:lnTo>
                  <a:lnTo>
                    <a:pt x="457879" y="1939778"/>
                  </a:lnTo>
                  <a:lnTo>
                    <a:pt x="456291" y="1943855"/>
                  </a:lnTo>
                  <a:lnTo>
                    <a:pt x="454702" y="1947932"/>
                  </a:lnTo>
                  <a:lnTo>
                    <a:pt x="452887" y="1952009"/>
                  </a:lnTo>
                  <a:lnTo>
                    <a:pt x="450845" y="1955860"/>
                  </a:lnTo>
                  <a:lnTo>
                    <a:pt x="448803" y="1959710"/>
                  </a:lnTo>
                  <a:lnTo>
                    <a:pt x="446307" y="1963334"/>
                  </a:lnTo>
                  <a:lnTo>
                    <a:pt x="443584" y="1966958"/>
                  </a:lnTo>
                  <a:lnTo>
                    <a:pt x="441088" y="1970356"/>
                  </a:lnTo>
                  <a:lnTo>
                    <a:pt x="438139" y="1973753"/>
                  </a:lnTo>
                  <a:lnTo>
                    <a:pt x="434962" y="1976698"/>
                  </a:lnTo>
                  <a:lnTo>
                    <a:pt x="432013" y="1979643"/>
                  </a:lnTo>
                  <a:lnTo>
                    <a:pt x="428609" y="1982587"/>
                  </a:lnTo>
                  <a:lnTo>
                    <a:pt x="425206" y="1985305"/>
                  </a:lnTo>
                  <a:lnTo>
                    <a:pt x="421575" y="1988023"/>
                  </a:lnTo>
                  <a:lnTo>
                    <a:pt x="417718" y="1990288"/>
                  </a:lnTo>
                  <a:lnTo>
                    <a:pt x="414088" y="1992327"/>
                  </a:lnTo>
                  <a:lnTo>
                    <a:pt x="409777" y="1994365"/>
                  </a:lnTo>
                  <a:lnTo>
                    <a:pt x="405919" y="1996177"/>
                  </a:lnTo>
                  <a:lnTo>
                    <a:pt x="401835" y="1997763"/>
                  </a:lnTo>
                  <a:lnTo>
                    <a:pt x="397524" y="1999348"/>
                  </a:lnTo>
                  <a:lnTo>
                    <a:pt x="393213" y="2000254"/>
                  </a:lnTo>
                  <a:lnTo>
                    <a:pt x="388902" y="2001387"/>
                  </a:lnTo>
                  <a:lnTo>
                    <a:pt x="384137" y="2002066"/>
                  </a:lnTo>
                  <a:lnTo>
                    <a:pt x="379826" y="2002972"/>
                  </a:lnTo>
                  <a:lnTo>
                    <a:pt x="375061" y="2003199"/>
                  </a:lnTo>
                  <a:lnTo>
                    <a:pt x="370523" y="2003425"/>
                  </a:lnTo>
                  <a:lnTo>
                    <a:pt x="91667" y="2003425"/>
                  </a:lnTo>
                  <a:lnTo>
                    <a:pt x="86902" y="2003199"/>
                  </a:lnTo>
                  <a:lnTo>
                    <a:pt x="82364" y="2002972"/>
                  </a:lnTo>
                  <a:lnTo>
                    <a:pt x="77599" y="2002066"/>
                  </a:lnTo>
                  <a:lnTo>
                    <a:pt x="73288" y="2001387"/>
                  </a:lnTo>
                  <a:lnTo>
                    <a:pt x="68750" y="2000254"/>
                  </a:lnTo>
                  <a:lnTo>
                    <a:pt x="64439" y="1999348"/>
                  </a:lnTo>
                  <a:lnTo>
                    <a:pt x="60128" y="1997763"/>
                  </a:lnTo>
                  <a:lnTo>
                    <a:pt x="56044" y="1996177"/>
                  </a:lnTo>
                  <a:lnTo>
                    <a:pt x="51959" y="1994365"/>
                  </a:lnTo>
                  <a:lnTo>
                    <a:pt x="48102" y="1992327"/>
                  </a:lnTo>
                  <a:lnTo>
                    <a:pt x="44245" y="1990288"/>
                  </a:lnTo>
                  <a:lnTo>
                    <a:pt x="40615" y="1988023"/>
                  </a:lnTo>
                  <a:lnTo>
                    <a:pt x="36757" y="1985305"/>
                  </a:lnTo>
                  <a:lnTo>
                    <a:pt x="33581" y="1982587"/>
                  </a:lnTo>
                  <a:lnTo>
                    <a:pt x="30177" y="1979643"/>
                  </a:lnTo>
                  <a:lnTo>
                    <a:pt x="26774" y="1976698"/>
                  </a:lnTo>
                  <a:lnTo>
                    <a:pt x="23824" y="1973753"/>
                  </a:lnTo>
                  <a:lnTo>
                    <a:pt x="21101" y="1970356"/>
                  </a:lnTo>
                  <a:lnTo>
                    <a:pt x="18152" y="1966958"/>
                  </a:lnTo>
                  <a:lnTo>
                    <a:pt x="15656" y="1963334"/>
                  </a:lnTo>
                  <a:lnTo>
                    <a:pt x="13160" y="1959710"/>
                  </a:lnTo>
                  <a:lnTo>
                    <a:pt x="11118" y="1955860"/>
                  </a:lnTo>
                  <a:lnTo>
                    <a:pt x="9076" y="1952009"/>
                  </a:lnTo>
                  <a:lnTo>
                    <a:pt x="7261" y="1947932"/>
                  </a:lnTo>
                  <a:lnTo>
                    <a:pt x="5446" y="1943855"/>
                  </a:lnTo>
                  <a:lnTo>
                    <a:pt x="4084" y="1939778"/>
                  </a:lnTo>
                  <a:lnTo>
                    <a:pt x="2950" y="1935248"/>
                  </a:lnTo>
                  <a:lnTo>
                    <a:pt x="1815" y="1930945"/>
                  </a:lnTo>
                  <a:lnTo>
                    <a:pt x="1134" y="1926641"/>
                  </a:lnTo>
                  <a:lnTo>
                    <a:pt x="454" y="1922111"/>
                  </a:lnTo>
                  <a:lnTo>
                    <a:pt x="0" y="1917581"/>
                  </a:lnTo>
                  <a:lnTo>
                    <a:pt x="0" y="1912824"/>
                  </a:lnTo>
                  <a:lnTo>
                    <a:pt x="0" y="1908068"/>
                  </a:lnTo>
                  <a:lnTo>
                    <a:pt x="454" y="1903538"/>
                  </a:lnTo>
                  <a:lnTo>
                    <a:pt x="1134" y="1899008"/>
                  </a:lnTo>
                  <a:lnTo>
                    <a:pt x="1815" y="1894704"/>
                  </a:lnTo>
                  <a:lnTo>
                    <a:pt x="2950" y="1890401"/>
                  </a:lnTo>
                  <a:lnTo>
                    <a:pt x="4084" y="1885871"/>
                  </a:lnTo>
                  <a:lnTo>
                    <a:pt x="5446" y="1881794"/>
                  </a:lnTo>
                  <a:lnTo>
                    <a:pt x="7261" y="1877490"/>
                  </a:lnTo>
                  <a:lnTo>
                    <a:pt x="9076" y="1873640"/>
                  </a:lnTo>
                  <a:lnTo>
                    <a:pt x="11118" y="1869789"/>
                  </a:lnTo>
                  <a:lnTo>
                    <a:pt x="13160" y="1865939"/>
                  </a:lnTo>
                  <a:lnTo>
                    <a:pt x="15656" y="1862315"/>
                  </a:lnTo>
                  <a:lnTo>
                    <a:pt x="18152" y="1858691"/>
                  </a:lnTo>
                  <a:lnTo>
                    <a:pt x="21101" y="1855293"/>
                  </a:lnTo>
                  <a:lnTo>
                    <a:pt x="23824" y="1852122"/>
                  </a:lnTo>
                  <a:lnTo>
                    <a:pt x="26774" y="1848951"/>
                  </a:lnTo>
                  <a:lnTo>
                    <a:pt x="30177" y="1846006"/>
                  </a:lnTo>
                  <a:lnTo>
                    <a:pt x="33581" y="1843062"/>
                  </a:lnTo>
                  <a:lnTo>
                    <a:pt x="36757" y="1840344"/>
                  </a:lnTo>
                  <a:lnTo>
                    <a:pt x="40615" y="1838079"/>
                  </a:lnTo>
                  <a:lnTo>
                    <a:pt x="44245" y="1835587"/>
                  </a:lnTo>
                  <a:lnTo>
                    <a:pt x="48102" y="1833322"/>
                  </a:lnTo>
                  <a:lnTo>
                    <a:pt x="51959" y="1831284"/>
                  </a:lnTo>
                  <a:lnTo>
                    <a:pt x="56044" y="1829472"/>
                  </a:lnTo>
                  <a:lnTo>
                    <a:pt x="60128" y="1827886"/>
                  </a:lnTo>
                  <a:lnTo>
                    <a:pt x="64439" y="1826527"/>
                  </a:lnTo>
                  <a:lnTo>
                    <a:pt x="68750" y="1825395"/>
                  </a:lnTo>
                  <a:lnTo>
                    <a:pt x="73288" y="1824262"/>
                  </a:lnTo>
                  <a:lnTo>
                    <a:pt x="77599" y="1823583"/>
                  </a:lnTo>
                  <a:lnTo>
                    <a:pt x="82364" y="1822903"/>
                  </a:lnTo>
                  <a:lnTo>
                    <a:pt x="86902" y="1822450"/>
                  </a:lnTo>
                  <a:close/>
                  <a:moveTo>
                    <a:pt x="2282825" y="1685925"/>
                  </a:moveTo>
                  <a:lnTo>
                    <a:pt x="2412173" y="1745797"/>
                  </a:lnTo>
                  <a:lnTo>
                    <a:pt x="2422140" y="1750786"/>
                  </a:lnTo>
                  <a:lnTo>
                    <a:pt x="2426897" y="1753281"/>
                  </a:lnTo>
                  <a:lnTo>
                    <a:pt x="2431201" y="1756002"/>
                  </a:lnTo>
                  <a:lnTo>
                    <a:pt x="2435732" y="1758724"/>
                  </a:lnTo>
                  <a:lnTo>
                    <a:pt x="2439583" y="1761445"/>
                  </a:lnTo>
                  <a:lnTo>
                    <a:pt x="2443434" y="1764166"/>
                  </a:lnTo>
                  <a:lnTo>
                    <a:pt x="2447058" y="1767115"/>
                  </a:lnTo>
                  <a:lnTo>
                    <a:pt x="2450456" y="1769836"/>
                  </a:lnTo>
                  <a:lnTo>
                    <a:pt x="2453628" y="1773011"/>
                  </a:lnTo>
                  <a:lnTo>
                    <a:pt x="2456799" y="1775959"/>
                  </a:lnTo>
                  <a:lnTo>
                    <a:pt x="2459518" y="1778907"/>
                  </a:lnTo>
                  <a:lnTo>
                    <a:pt x="2462236" y="1782082"/>
                  </a:lnTo>
                  <a:lnTo>
                    <a:pt x="2464501" y="1785257"/>
                  </a:lnTo>
                  <a:lnTo>
                    <a:pt x="2466766" y="1788432"/>
                  </a:lnTo>
                  <a:lnTo>
                    <a:pt x="2468805" y="1791607"/>
                  </a:lnTo>
                  <a:lnTo>
                    <a:pt x="2470617" y="1794782"/>
                  </a:lnTo>
                  <a:lnTo>
                    <a:pt x="2472430" y="1798184"/>
                  </a:lnTo>
                  <a:lnTo>
                    <a:pt x="2474015" y="1801813"/>
                  </a:lnTo>
                  <a:lnTo>
                    <a:pt x="2475601" y="1805215"/>
                  </a:lnTo>
                  <a:lnTo>
                    <a:pt x="2477866" y="1812245"/>
                  </a:lnTo>
                  <a:lnTo>
                    <a:pt x="2479905" y="1819502"/>
                  </a:lnTo>
                  <a:lnTo>
                    <a:pt x="2481264" y="1826986"/>
                  </a:lnTo>
                  <a:lnTo>
                    <a:pt x="2482397" y="1834697"/>
                  </a:lnTo>
                  <a:lnTo>
                    <a:pt x="2482850" y="1842861"/>
                  </a:lnTo>
                  <a:lnTo>
                    <a:pt x="2482850" y="1851025"/>
                  </a:lnTo>
                  <a:lnTo>
                    <a:pt x="2482850" y="2068286"/>
                  </a:lnTo>
                  <a:lnTo>
                    <a:pt x="2482850" y="2076677"/>
                  </a:lnTo>
                  <a:lnTo>
                    <a:pt x="2482397" y="2084388"/>
                  </a:lnTo>
                  <a:lnTo>
                    <a:pt x="2481264" y="2092326"/>
                  </a:lnTo>
                  <a:lnTo>
                    <a:pt x="2479905" y="2099810"/>
                  </a:lnTo>
                  <a:lnTo>
                    <a:pt x="2477866" y="2107067"/>
                  </a:lnTo>
                  <a:lnTo>
                    <a:pt x="2475601" y="2114324"/>
                  </a:lnTo>
                  <a:lnTo>
                    <a:pt x="2474015" y="2117726"/>
                  </a:lnTo>
                  <a:lnTo>
                    <a:pt x="2472430" y="2121127"/>
                  </a:lnTo>
                  <a:lnTo>
                    <a:pt x="2470617" y="2124302"/>
                  </a:lnTo>
                  <a:lnTo>
                    <a:pt x="2468805" y="2127704"/>
                  </a:lnTo>
                  <a:lnTo>
                    <a:pt x="2466766" y="2130879"/>
                  </a:lnTo>
                  <a:lnTo>
                    <a:pt x="2464501" y="2134281"/>
                  </a:lnTo>
                  <a:lnTo>
                    <a:pt x="2462236" y="2137456"/>
                  </a:lnTo>
                  <a:lnTo>
                    <a:pt x="2459518" y="2140404"/>
                  </a:lnTo>
                  <a:lnTo>
                    <a:pt x="2456799" y="2143352"/>
                  </a:lnTo>
                  <a:lnTo>
                    <a:pt x="2453628" y="2146527"/>
                  </a:lnTo>
                  <a:lnTo>
                    <a:pt x="2450456" y="2149249"/>
                  </a:lnTo>
                  <a:lnTo>
                    <a:pt x="2447058" y="2152197"/>
                  </a:lnTo>
                  <a:lnTo>
                    <a:pt x="2443434" y="2154919"/>
                  </a:lnTo>
                  <a:lnTo>
                    <a:pt x="2439583" y="2157867"/>
                  </a:lnTo>
                  <a:lnTo>
                    <a:pt x="2435732" y="2160588"/>
                  </a:lnTo>
                  <a:lnTo>
                    <a:pt x="2431201" y="2163310"/>
                  </a:lnTo>
                  <a:lnTo>
                    <a:pt x="2426897" y="2165804"/>
                  </a:lnTo>
                  <a:lnTo>
                    <a:pt x="2422140" y="2168526"/>
                  </a:lnTo>
                  <a:lnTo>
                    <a:pt x="2412173" y="2173742"/>
                  </a:lnTo>
                  <a:lnTo>
                    <a:pt x="2282825" y="2233613"/>
                  </a:lnTo>
                  <a:lnTo>
                    <a:pt x="2282825" y="1685925"/>
                  </a:lnTo>
                  <a:close/>
                  <a:moveTo>
                    <a:pt x="1216535" y="1436687"/>
                  </a:moveTo>
                  <a:lnTo>
                    <a:pt x="1274253" y="1436687"/>
                  </a:lnTo>
                  <a:lnTo>
                    <a:pt x="1303338" y="1492629"/>
                  </a:lnTo>
                  <a:lnTo>
                    <a:pt x="1283046" y="1513778"/>
                  </a:lnTo>
                  <a:lnTo>
                    <a:pt x="1301534" y="1642262"/>
                  </a:lnTo>
                  <a:lnTo>
                    <a:pt x="1245394" y="1852612"/>
                  </a:lnTo>
                  <a:lnTo>
                    <a:pt x="1189254" y="1642262"/>
                  </a:lnTo>
                  <a:lnTo>
                    <a:pt x="1207516" y="1513778"/>
                  </a:lnTo>
                  <a:lnTo>
                    <a:pt x="1187450" y="1492629"/>
                  </a:lnTo>
                  <a:lnTo>
                    <a:pt x="1216535" y="1436687"/>
                  </a:lnTo>
                  <a:close/>
                  <a:moveTo>
                    <a:pt x="1389519" y="1379537"/>
                  </a:moveTo>
                  <a:lnTo>
                    <a:pt x="1401785" y="1384753"/>
                  </a:lnTo>
                  <a:lnTo>
                    <a:pt x="1434494" y="1399267"/>
                  </a:lnTo>
                  <a:lnTo>
                    <a:pt x="1456754" y="1409246"/>
                  </a:lnTo>
                  <a:lnTo>
                    <a:pt x="1481740" y="1420358"/>
                  </a:lnTo>
                  <a:lnTo>
                    <a:pt x="1508543" y="1432831"/>
                  </a:lnTo>
                  <a:lnTo>
                    <a:pt x="1536709" y="1446212"/>
                  </a:lnTo>
                  <a:lnTo>
                    <a:pt x="1565557" y="1460273"/>
                  </a:lnTo>
                  <a:lnTo>
                    <a:pt x="1593950" y="1474560"/>
                  </a:lnTo>
                  <a:lnTo>
                    <a:pt x="1607578" y="1481818"/>
                  </a:lnTo>
                  <a:lnTo>
                    <a:pt x="1621207" y="1489075"/>
                  </a:lnTo>
                  <a:lnTo>
                    <a:pt x="1634154" y="1496105"/>
                  </a:lnTo>
                  <a:lnTo>
                    <a:pt x="1646647" y="1503362"/>
                  </a:lnTo>
                  <a:lnTo>
                    <a:pt x="1658232" y="1509939"/>
                  </a:lnTo>
                  <a:lnTo>
                    <a:pt x="1669589" y="1516743"/>
                  </a:lnTo>
                  <a:lnTo>
                    <a:pt x="1679584" y="1523546"/>
                  </a:lnTo>
                  <a:lnTo>
                    <a:pt x="1688669" y="1529669"/>
                  </a:lnTo>
                  <a:lnTo>
                    <a:pt x="1697074" y="1536019"/>
                  </a:lnTo>
                  <a:lnTo>
                    <a:pt x="1704115" y="1541689"/>
                  </a:lnTo>
                  <a:lnTo>
                    <a:pt x="1707068" y="1544410"/>
                  </a:lnTo>
                  <a:lnTo>
                    <a:pt x="1709794" y="1547132"/>
                  </a:lnTo>
                  <a:lnTo>
                    <a:pt x="1712292" y="1549853"/>
                  </a:lnTo>
                  <a:lnTo>
                    <a:pt x="1714337" y="1552348"/>
                  </a:lnTo>
                  <a:lnTo>
                    <a:pt x="1716154" y="1554843"/>
                  </a:lnTo>
                  <a:lnTo>
                    <a:pt x="1717971" y="1558018"/>
                  </a:lnTo>
                  <a:lnTo>
                    <a:pt x="1721833" y="1565048"/>
                  </a:lnTo>
                  <a:lnTo>
                    <a:pt x="1726148" y="1573666"/>
                  </a:lnTo>
                  <a:lnTo>
                    <a:pt x="1730237" y="1583191"/>
                  </a:lnTo>
                  <a:lnTo>
                    <a:pt x="1734326" y="1593850"/>
                  </a:lnTo>
                  <a:lnTo>
                    <a:pt x="1738869" y="1605416"/>
                  </a:lnTo>
                  <a:lnTo>
                    <a:pt x="1742957" y="1618116"/>
                  </a:lnTo>
                  <a:lnTo>
                    <a:pt x="1747500" y="1631269"/>
                  </a:lnTo>
                  <a:lnTo>
                    <a:pt x="1751816" y="1645330"/>
                  </a:lnTo>
                  <a:lnTo>
                    <a:pt x="1755904" y="1659844"/>
                  </a:lnTo>
                  <a:lnTo>
                    <a:pt x="1764536" y="1690460"/>
                  </a:lnTo>
                  <a:lnTo>
                    <a:pt x="1773168" y="1722210"/>
                  </a:lnTo>
                  <a:lnTo>
                    <a:pt x="1781118" y="1753960"/>
                  </a:lnTo>
                  <a:lnTo>
                    <a:pt x="1788613" y="1785030"/>
                  </a:lnTo>
                  <a:lnTo>
                    <a:pt x="1795428" y="1814966"/>
                  </a:lnTo>
                  <a:lnTo>
                    <a:pt x="1801561" y="1842180"/>
                  </a:lnTo>
                  <a:lnTo>
                    <a:pt x="1807012" y="1866446"/>
                  </a:lnTo>
                  <a:lnTo>
                    <a:pt x="1814962" y="1902505"/>
                  </a:lnTo>
                  <a:lnTo>
                    <a:pt x="1817688" y="1916112"/>
                  </a:lnTo>
                  <a:lnTo>
                    <a:pt x="1244600" y="1916112"/>
                  </a:lnTo>
                  <a:lnTo>
                    <a:pt x="1389519" y="1379537"/>
                  </a:lnTo>
                  <a:close/>
                  <a:moveTo>
                    <a:pt x="1100083" y="1379537"/>
                  </a:moveTo>
                  <a:lnTo>
                    <a:pt x="1244600" y="1916112"/>
                  </a:lnTo>
                  <a:lnTo>
                    <a:pt x="673100" y="1916112"/>
                  </a:lnTo>
                  <a:lnTo>
                    <a:pt x="676045" y="1902505"/>
                  </a:lnTo>
                  <a:lnTo>
                    <a:pt x="683520" y="1866446"/>
                  </a:lnTo>
                  <a:lnTo>
                    <a:pt x="688956" y="1842180"/>
                  </a:lnTo>
                  <a:lnTo>
                    <a:pt x="695072" y="1814966"/>
                  </a:lnTo>
                  <a:lnTo>
                    <a:pt x="702094" y="1785030"/>
                  </a:lnTo>
                  <a:lnTo>
                    <a:pt x="709569" y="1753960"/>
                  </a:lnTo>
                  <a:lnTo>
                    <a:pt x="717724" y="1722210"/>
                  </a:lnTo>
                  <a:lnTo>
                    <a:pt x="725878" y="1690460"/>
                  </a:lnTo>
                  <a:lnTo>
                    <a:pt x="734486" y="1659844"/>
                  </a:lnTo>
                  <a:lnTo>
                    <a:pt x="739016" y="1645330"/>
                  </a:lnTo>
                  <a:lnTo>
                    <a:pt x="743320" y="1631269"/>
                  </a:lnTo>
                  <a:lnTo>
                    <a:pt x="747397" y="1618116"/>
                  </a:lnTo>
                  <a:lnTo>
                    <a:pt x="751928" y="1605416"/>
                  </a:lnTo>
                  <a:lnTo>
                    <a:pt x="756005" y="1593850"/>
                  </a:lnTo>
                  <a:lnTo>
                    <a:pt x="760082" y="1583191"/>
                  </a:lnTo>
                  <a:lnTo>
                    <a:pt x="764386" y="1573666"/>
                  </a:lnTo>
                  <a:lnTo>
                    <a:pt x="768463" y="1565048"/>
                  </a:lnTo>
                  <a:lnTo>
                    <a:pt x="772314" y="1558018"/>
                  </a:lnTo>
                  <a:lnTo>
                    <a:pt x="774353" y="1554843"/>
                  </a:lnTo>
                  <a:lnTo>
                    <a:pt x="776165" y="1552348"/>
                  </a:lnTo>
                  <a:lnTo>
                    <a:pt x="778203" y="1549853"/>
                  </a:lnTo>
                  <a:lnTo>
                    <a:pt x="780695" y="1547132"/>
                  </a:lnTo>
                  <a:lnTo>
                    <a:pt x="783413" y="1544410"/>
                  </a:lnTo>
                  <a:lnTo>
                    <a:pt x="786358" y="1541689"/>
                  </a:lnTo>
                  <a:lnTo>
                    <a:pt x="793607" y="1536019"/>
                  </a:lnTo>
                  <a:lnTo>
                    <a:pt x="801535" y="1529669"/>
                  </a:lnTo>
                  <a:lnTo>
                    <a:pt x="810822" y="1523546"/>
                  </a:lnTo>
                  <a:lnTo>
                    <a:pt x="821015" y="1516743"/>
                  </a:lnTo>
                  <a:lnTo>
                    <a:pt x="831888" y="1509939"/>
                  </a:lnTo>
                  <a:lnTo>
                    <a:pt x="843893" y="1503362"/>
                  </a:lnTo>
                  <a:lnTo>
                    <a:pt x="855898" y="1496105"/>
                  </a:lnTo>
                  <a:lnTo>
                    <a:pt x="869263" y="1489075"/>
                  </a:lnTo>
                  <a:lnTo>
                    <a:pt x="882401" y="1481818"/>
                  </a:lnTo>
                  <a:lnTo>
                    <a:pt x="896445" y="1474560"/>
                  </a:lnTo>
                  <a:lnTo>
                    <a:pt x="924533" y="1460273"/>
                  </a:lnTo>
                  <a:lnTo>
                    <a:pt x="953074" y="1446212"/>
                  </a:lnTo>
                  <a:lnTo>
                    <a:pt x="981388" y="1432831"/>
                  </a:lnTo>
                  <a:lnTo>
                    <a:pt x="1008117" y="1420358"/>
                  </a:lnTo>
                  <a:lnTo>
                    <a:pt x="1033034" y="1409246"/>
                  </a:lnTo>
                  <a:lnTo>
                    <a:pt x="1055006" y="1399267"/>
                  </a:lnTo>
                  <a:lnTo>
                    <a:pt x="1088077" y="1384753"/>
                  </a:lnTo>
                  <a:lnTo>
                    <a:pt x="1100083" y="1379537"/>
                  </a:lnTo>
                  <a:close/>
                  <a:moveTo>
                    <a:pt x="2282825" y="1227137"/>
                  </a:moveTo>
                  <a:lnTo>
                    <a:pt x="2412173" y="1287064"/>
                  </a:lnTo>
                  <a:lnTo>
                    <a:pt x="2422140" y="1292285"/>
                  </a:lnTo>
                  <a:lnTo>
                    <a:pt x="2426897" y="1294782"/>
                  </a:lnTo>
                  <a:lnTo>
                    <a:pt x="2431201" y="1297505"/>
                  </a:lnTo>
                  <a:lnTo>
                    <a:pt x="2435732" y="1300002"/>
                  </a:lnTo>
                  <a:lnTo>
                    <a:pt x="2439583" y="1302953"/>
                  </a:lnTo>
                  <a:lnTo>
                    <a:pt x="2443434" y="1305677"/>
                  </a:lnTo>
                  <a:lnTo>
                    <a:pt x="2447058" y="1308628"/>
                  </a:lnTo>
                  <a:lnTo>
                    <a:pt x="2450456" y="1311352"/>
                  </a:lnTo>
                  <a:lnTo>
                    <a:pt x="2453628" y="1314303"/>
                  </a:lnTo>
                  <a:lnTo>
                    <a:pt x="2456799" y="1317481"/>
                  </a:lnTo>
                  <a:lnTo>
                    <a:pt x="2459518" y="1320205"/>
                  </a:lnTo>
                  <a:lnTo>
                    <a:pt x="2462236" y="1323383"/>
                  </a:lnTo>
                  <a:lnTo>
                    <a:pt x="2464501" y="1326561"/>
                  </a:lnTo>
                  <a:lnTo>
                    <a:pt x="2466766" y="1329966"/>
                  </a:lnTo>
                  <a:lnTo>
                    <a:pt x="2468805" y="1332917"/>
                  </a:lnTo>
                  <a:lnTo>
                    <a:pt x="2470617" y="1336322"/>
                  </a:lnTo>
                  <a:lnTo>
                    <a:pt x="2472430" y="1339727"/>
                  </a:lnTo>
                  <a:lnTo>
                    <a:pt x="2474015" y="1343132"/>
                  </a:lnTo>
                  <a:lnTo>
                    <a:pt x="2475601" y="1346537"/>
                  </a:lnTo>
                  <a:lnTo>
                    <a:pt x="2477866" y="1353800"/>
                  </a:lnTo>
                  <a:lnTo>
                    <a:pt x="2479905" y="1361064"/>
                  </a:lnTo>
                  <a:lnTo>
                    <a:pt x="2481264" y="1368555"/>
                  </a:lnTo>
                  <a:lnTo>
                    <a:pt x="2482397" y="1376273"/>
                  </a:lnTo>
                  <a:lnTo>
                    <a:pt x="2482850" y="1384445"/>
                  </a:lnTo>
                  <a:lnTo>
                    <a:pt x="2482850" y="1392390"/>
                  </a:lnTo>
                  <a:lnTo>
                    <a:pt x="2482850" y="1609852"/>
                  </a:lnTo>
                  <a:lnTo>
                    <a:pt x="2482850" y="1618251"/>
                  </a:lnTo>
                  <a:lnTo>
                    <a:pt x="2482397" y="1626196"/>
                  </a:lnTo>
                  <a:lnTo>
                    <a:pt x="2481264" y="1634141"/>
                  </a:lnTo>
                  <a:lnTo>
                    <a:pt x="2479905" y="1641632"/>
                  </a:lnTo>
                  <a:lnTo>
                    <a:pt x="2477866" y="1648895"/>
                  </a:lnTo>
                  <a:lnTo>
                    <a:pt x="2475601" y="1655932"/>
                  </a:lnTo>
                  <a:lnTo>
                    <a:pt x="2474015" y="1659337"/>
                  </a:lnTo>
                  <a:lnTo>
                    <a:pt x="2472430" y="1662969"/>
                  </a:lnTo>
                  <a:lnTo>
                    <a:pt x="2470617" y="1666147"/>
                  </a:lnTo>
                  <a:lnTo>
                    <a:pt x="2468805" y="1669325"/>
                  </a:lnTo>
                  <a:lnTo>
                    <a:pt x="2466766" y="1672730"/>
                  </a:lnTo>
                  <a:lnTo>
                    <a:pt x="2464501" y="1675908"/>
                  </a:lnTo>
                  <a:lnTo>
                    <a:pt x="2462236" y="1678859"/>
                  </a:lnTo>
                  <a:lnTo>
                    <a:pt x="2459518" y="1682037"/>
                  </a:lnTo>
                  <a:lnTo>
                    <a:pt x="2456799" y="1685215"/>
                  </a:lnTo>
                  <a:lnTo>
                    <a:pt x="2453628" y="1687939"/>
                  </a:lnTo>
                  <a:lnTo>
                    <a:pt x="2450456" y="1691117"/>
                  </a:lnTo>
                  <a:lnTo>
                    <a:pt x="2447058" y="1694068"/>
                  </a:lnTo>
                  <a:lnTo>
                    <a:pt x="2443434" y="1696792"/>
                  </a:lnTo>
                  <a:lnTo>
                    <a:pt x="2439583" y="1699743"/>
                  </a:lnTo>
                  <a:lnTo>
                    <a:pt x="2435732" y="1702240"/>
                  </a:lnTo>
                  <a:lnTo>
                    <a:pt x="2431201" y="1705190"/>
                  </a:lnTo>
                  <a:lnTo>
                    <a:pt x="2426897" y="1707687"/>
                  </a:lnTo>
                  <a:lnTo>
                    <a:pt x="2422140" y="1710411"/>
                  </a:lnTo>
                  <a:lnTo>
                    <a:pt x="2412173" y="1715178"/>
                  </a:lnTo>
                  <a:lnTo>
                    <a:pt x="2406963" y="1717675"/>
                  </a:lnTo>
                  <a:lnTo>
                    <a:pt x="2282825" y="1660018"/>
                  </a:lnTo>
                  <a:lnTo>
                    <a:pt x="2282825" y="1227137"/>
                  </a:lnTo>
                  <a:close/>
                  <a:moveTo>
                    <a:pt x="91667" y="1182687"/>
                  </a:moveTo>
                  <a:lnTo>
                    <a:pt x="370523" y="1182687"/>
                  </a:lnTo>
                  <a:lnTo>
                    <a:pt x="375061" y="1182913"/>
                  </a:lnTo>
                  <a:lnTo>
                    <a:pt x="379826" y="1183140"/>
                  </a:lnTo>
                  <a:lnTo>
                    <a:pt x="384137" y="1183593"/>
                  </a:lnTo>
                  <a:lnTo>
                    <a:pt x="388902" y="1184499"/>
                  </a:lnTo>
                  <a:lnTo>
                    <a:pt x="393213" y="1185405"/>
                  </a:lnTo>
                  <a:lnTo>
                    <a:pt x="397524" y="1186764"/>
                  </a:lnTo>
                  <a:lnTo>
                    <a:pt x="401835" y="1188349"/>
                  </a:lnTo>
                  <a:lnTo>
                    <a:pt x="405919" y="1189935"/>
                  </a:lnTo>
                  <a:lnTo>
                    <a:pt x="409777" y="1191747"/>
                  </a:lnTo>
                  <a:lnTo>
                    <a:pt x="414088" y="1193785"/>
                  </a:lnTo>
                  <a:lnTo>
                    <a:pt x="417718" y="1195824"/>
                  </a:lnTo>
                  <a:lnTo>
                    <a:pt x="421575" y="1198089"/>
                  </a:lnTo>
                  <a:lnTo>
                    <a:pt x="425206" y="1200807"/>
                  </a:lnTo>
                  <a:lnTo>
                    <a:pt x="428609" y="1203298"/>
                  </a:lnTo>
                  <a:lnTo>
                    <a:pt x="432013" y="1206243"/>
                  </a:lnTo>
                  <a:lnTo>
                    <a:pt x="434962" y="1209187"/>
                  </a:lnTo>
                  <a:lnTo>
                    <a:pt x="438139" y="1212358"/>
                  </a:lnTo>
                  <a:lnTo>
                    <a:pt x="441088" y="1215756"/>
                  </a:lnTo>
                  <a:lnTo>
                    <a:pt x="443584" y="1219154"/>
                  </a:lnTo>
                  <a:lnTo>
                    <a:pt x="446307" y="1222778"/>
                  </a:lnTo>
                  <a:lnTo>
                    <a:pt x="448803" y="1226402"/>
                  </a:lnTo>
                  <a:lnTo>
                    <a:pt x="450845" y="1230026"/>
                  </a:lnTo>
                  <a:lnTo>
                    <a:pt x="452887" y="1233876"/>
                  </a:lnTo>
                  <a:lnTo>
                    <a:pt x="454702" y="1237953"/>
                  </a:lnTo>
                  <a:lnTo>
                    <a:pt x="456291" y="1242257"/>
                  </a:lnTo>
                  <a:lnTo>
                    <a:pt x="457879" y="1246334"/>
                  </a:lnTo>
                  <a:lnTo>
                    <a:pt x="459240" y="1250411"/>
                  </a:lnTo>
                  <a:lnTo>
                    <a:pt x="460148" y="1254941"/>
                  </a:lnTo>
                  <a:lnTo>
                    <a:pt x="461055" y="1259471"/>
                  </a:lnTo>
                  <a:lnTo>
                    <a:pt x="461509" y="1264001"/>
                  </a:lnTo>
                  <a:lnTo>
                    <a:pt x="461736" y="1268531"/>
                  </a:lnTo>
                  <a:lnTo>
                    <a:pt x="461963" y="1273061"/>
                  </a:lnTo>
                  <a:lnTo>
                    <a:pt x="461736" y="1277591"/>
                  </a:lnTo>
                  <a:lnTo>
                    <a:pt x="461509" y="1282348"/>
                  </a:lnTo>
                  <a:lnTo>
                    <a:pt x="461055" y="1286651"/>
                  </a:lnTo>
                  <a:lnTo>
                    <a:pt x="460148" y="1291408"/>
                  </a:lnTo>
                  <a:lnTo>
                    <a:pt x="459240" y="1295485"/>
                  </a:lnTo>
                  <a:lnTo>
                    <a:pt x="457879" y="1300015"/>
                  </a:lnTo>
                  <a:lnTo>
                    <a:pt x="456291" y="1304092"/>
                  </a:lnTo>
                  <a:lnTo>
                    <a:pt x="454702" y="1308169"/>
                  </a:lnTo>
                  <a:lnTo>
                    <a:pt x="452887" y="1312246"/>
                  </a:lnTo>
                  <a:lnTo>
                    <a:pt x="450845" y="1316323"/>
                  </a:lnTo>
                  <a:lnTo>
                    <a:pt x="448803" y="1319947"/>
                  </a:lnTo>
                  <a:lnTo>
                    <a:pt x="446307" y="1323571"/>
                  </a:lnTo>
                  <a:lnTo>
                    <a:pt x="443584" y="1327195"/>
                  </a:lnTo>
                  <a:lnTo>
                    <a:pt x="441088" y="1330366"/>
                  </a:lnTo>
                  <a:lnTo>
                    <a:pt x="438139" y="1333764"/>
                  </a:lnTo>
                  <a:lnTo>
                    <a:pt x="434962" y="1336935"/>
                  </a:lnTo>
                  <a:lnTo>
                    <a:pt x="432013" y="1340106"/>
                  </a:lnTo>
                  <a:lnTo>
                    <a:pt x="428609" y="1342824"/>
                  </a:lnTo>
                  <a:lnTo>
                    <a:pt x="425206" y="1345542"/>
                  </a:lnTo>
                  <a:lnTo>
                    <a:pt x="421575" y="1348033"/>
                  </a:lnTo>
                  <a:lnTo>
                    <a:pt x="417718" y="1350525"/>
                  </a:lnTo>
                  <a:lnTo>
                    <a:pt x="414088" y="1352563"/>
                  </a:lnTo>
                  <a:lnTo>
                    <a:pt x="409777" y="1354602"/>
                  </a:lnTo>
                  <a:lnTo>
                    <a:pt x="405919" y="1356414"/>
                  </a:lnTo>
                  <a:lnTo>
                    <a:pt x="401835" y="1357999"/>
                  </a:lnTo>
                  <a:lnTo>
                    <a:pt x="397524" y="1359585"/>
                  </a:lnTo>
                  <a:lnTo>
                    <a:pt x="393213" y="1360717"/>
                  </a:lnTo>
                  <a:lnTo>
                    <a:pt x="388902" y="1361850"/>
                  </a:lnTo>
                  <a:lnTo>
                    <a:pt x="384137" y="1362529"/>
                  </a:lnTo>
                  <a:lnTo>
                    <a:pt x="379826" y="1363209"/>
                  </a:lnTo>
                  <a:lnTo>
                    <a:pt x="375061" y="1363435"/>
                  </a:lnTo>
                  <a:lnTo>
                    <a:pt x="370523" y="1363662"/>
                  </a:lnTo>
                  <a:lnTo>
                    <a:pt x="91667" y="1363662"/>
                  </a:lnTo>
                  <a:lnTo>
                    <a:pt x="86902" y="1363435"/>
                  </a:lnTo>
                  <a:lnTo>
                    <a:pt x="82364" y="1363209"/>
                  </a:lnTo>
                  <a:lnTo>
                    <a:pt x="77599" y="1362529"/>
                  </a:lnTo>
                  <a:lnTo>
                    <a:pt x="73288" y="1361850"/>
                  </a:lnTo>
                  <a:lnTo>
                    <a:pt x="68750" y="1360717"/>
                  </a:lnTo>
                  <a:lnTo>
                    <a:pt x="64439" y="1359585"/>
                  </a:lnTo>
                  <a:lnTo>
                    <a:pt x="60128" y="1357999"/>
                  </a:lnTo>
                  <a:lnTo>
                    <a:pt x="56044" y="1356414"/>
                  </a:lnTo>
                  <a:lnTo>
                    <a:pt x="51959" y="1354602"/>
                  </a:lnTo>
                  <a:lnTo>
                    <a:pt x="48102" y="1352563"/>
                  </a:lnTo>
                  <a:lnTo>
                    <a:pt x="44245" y="1350525"/>
                  </a:lnTo>
                  <a:lnTo>
                    <a:pt x="40615" y="1348033"/>
                  </a:lnTo>
                  <a:lnTo>
                    <a:pt x="36757" y="1345542"/>
                  </a:lnTo>
                  <a:lnTo>
                    <a:pt x="33581" y="1342824"/>
                  </a:lnTo>
                  <a:lnTo>
                    <a:pt x="30177" y="1340106"/>
                  </a:lnTo>
                  <a:lnTo>
                    <a:pt x="26774" y="1336935"/>
                  </a:lnTo>
                  <a:lnTo>
                    <a:pt x="23824" y="1333764"/>
                  </a:lnTo>
                  <a:lnTo>
                    <a:pt x="21101" y="1330366"/>
                  </a:lnTo>
                  <a:lnTo>
                    <a:pt x="18152" y="1327195"/>
                  </a:lnTo>
                  <a:lnTo>
                    <a:pt x="15656" y="1323571"/>
                  </a:lnTo>
                  <a:lnTo>
                    <a:pt x="13160" y="1319947"/>
                  </a:lnTo>
                  <a:lnTo>
                    <a:pt x="11118" y="1316323"/>
                  </a:lnTo>
                  <a:lnTo>
                    <a:pt x="9076" y="1312246"/>
                  </a:lnTo>
                  <a:lnTo>
                    <a:pt x="7261" y="1308169"/>
                  </a:lnTo>
                  <a:lnTo>
                    <a:pt x="5446" y="1304092"/>
                  </a:lnTo>
                  <a:lnTo>
                    <a:pt x="4084" y="1300015"/>
                  </a:lnTo>
                  <a:lnTo>
                    <a:pt x="2950" y="1295485"/>
                  </a:lnTo>
                  <a:lnTo>
                    <a:pt x="1815" y="1291408"/>
                  </a:lnTo>
                  <a:lnTo>
                    <a:pt x="1134" y="1286651"/>
                  </a:lnTo>
                  <a:lnTo>
                    <a:pt x="454" y="1282348"/>
                  </a:lnTo>
                  <a:lnTo>
                    <a:pt x="0" y="1277591"/>
                  </a:lnTo>
                  <a:lnTo>
                    <a:pt x="0" y="1273061"/>
                  </a:lnTo>
                  <a:lnTo>
                    <a:pt x="0" y="1268531"/>
                  </a:lnTo>
                  <a:lnTo>
                    <a:pt x="454" y="1264001"/>
                  </a:lnTo>
                  <a:lnTo>
                    <a:pt x="1134" y="1259471"/>
                  </a:lnTo>
                  <a:lnTo>
                    <a:pt x="1815" y="1254941"/>
                  </a:lnTo>
                  <a:lnTo>
                    <a:pt x="2950" y="1250411"/>
                  </a:lnTo>
                  <a:lnTo>
                    <a:pt x="4084" y="1246334"/>
                  </a:lnTo>
                  <a:lnTo>
                    <a:pt x="5446" y="1242257"/>
                  </a:lnTo>
                  <a:lnTo>
                    <a:pt x="7261" y="1237953"/>
                  </a:lnTo>
                  <a:lnTo>
                    <a:pt x="9076" y="1233876"/>
                  </a:lnTo>
                  <a:lnTo>
                    <a:pt x="11118" y="1230026"/>
                  </a:lnTo>
                  <a:lnTo>
                    <a:pt x="13160" y="1226402"/>
                  </a:lnTo>
                  <a:lnTo>
                    <a:pt x="15656" y="1222778"/>
                  </a:lnTo>
                  <a:lnTo>
                    <a:pt x="18152" y="1219154"/>
                  </a:lnTo>
                  <a:lnTo>
                    <a:pt x="21101" y="1215756"/>
                  </a:lnTo>
                  <a:lnTo>
                    <a:pt x="23824" y="1212358"/>
                  </a:lnTo>
                  <a:lnTo>
                    <a:pt x="26774" y="1209187"/>
                  </a:lnTo>
                  <a:lnTo>
                    <a:pt x="30177" y="1206243"/>
                  </a:lnTo>
                  <a:lnTo>
                    <a:pt x="33581" y="1203298"/>
                  </a:lnTo>
                  <a:lnTo>
                    <a:pt x="36757" y="1200807"/>
                  </a:lnTo>
                  <a:lnTo>
                    <a:pt x="40615" y="1198089"/>
                  </a:lnTo>
                  <a:lnTo>
                    <a:pt x="44245" y="1195824"/>
                  </a:lnTo>
                  <a:lnTo>
                    <a:pt x="48102" y="1193785"/>
                  </a:lnTo>
                  <a:lnTo>
                    <a:pt x="51959" y="1191747"/>
                  </a:lnTo>
                  <a:lnTo>
                    <a:pt x="56044" y="1189935"/>
                  </a:lnTo>
                  <a:lnTo>
                    <a:pt x="60128" y="1188349"/>
                  </a:lnTo>
                  <a:lnTo>
                    <a:pt x="64439" y="1186764"/>
                  </a:lnTo>
                  <a:lnTo>
                    <a:pt x="68750" y="1185405"/>
                  </a:lnTo>
                  <a:lnTo>
                    <a:pt x="73288" y="1184499"/>
                  </a:lnTo>
                  <a:lnTo>
                    <a:pt x="77599" y="1183593"/>
                  </a:lnTo>
                  <a:lnTo>
                    <a:pt x="82364" y="1183140"/>
                  </a:lnTo>
                  <a:lnTo>
                    <a:pt x="86902" y="1182913"/>
                  </a:lnTo>
                  <a:lnTo>
                    <a:pt x="91667" y="1182687"/>
                  </a:lnTo>
                  <a:close/>
                  <a:moveTo>
                    <a:pt x="1390308" y="782637"/>
                  </a:moveTo>
                  <a:lnTo>
                    <a:pt x="1396663" y="786039"/>
                  </a:lnTo>
                  <a:lnTo>
                    <a:pt x="1402564" y="789894"/>
                  </a:lnTo>
                  <a:lnTo>
                    <a:pt x="1408238" y="793749"/>
                  </a:lnTo>
                  <a:lnTo>
                    <a:pt x="1413458" y="797831"/>
                  </a:lnTo>
                  <a:lnTo>
                    <a:pt x="1418225" y="802140"/>
                  </a:lnTo>
                  <a:lnTo>
                    <a:pt x="1422764" y="806449"/>
                  </a:lnTo>
                  <a:lnTo>
                    <a:pt x="1426849" y="811439"/>
                  </a:lnTo>
                  <a:lnTo>
                    <a:pt x="1430935" y="816428"/>
                  </a:lnTo>
                  <a:lnTo>
                    <a:pt x="1434112" y="821417"/>
                  </a:lnTo>
                  <a:lnTo>
                    <a:pt x="1437516" y="826860"/>
                  </a:lnTo>
                  <a:lnTo>
                    <a:pt x="1440694" y="832303"/>
                  </a:lnTo>
                  <a:lnTo>
                    <a:pt x="1443644" y="837973"/>
                  </a:lnTo>
                  <a:lnTo>
                    <a:pt x="1446141" y="843869"/>
                  </a:lnTo>
                  <a:lnTo>
                    <a:pt x="1448411" y="849765"/>
                  </a:lnTo>
                  <a:lnTo>
                    <a:pt x="1450907" y="856115"/>
                  </a:lnTo>
                  <a:lnTo>
                    <a:pt x="1452723" y="862465"/>
                  </a:lnTo>
                  <a:lnTo>
                    <a:pt x="1454766" y="869042"/>
                  </a:lnTo>
                  <a:lnTo>
                    <a:pt x="1456581" y="875846"/>
                  </a:lnTo>
                  <a:lnTo>
                    <a:pt x="1459759" y="889680"/>
                  </a:lnTo>
                  <a:lnTo>
                    <a:pt x="1462709" y="904648"/>
                  </a:lnTo>
                  <a:lnTo>
                    <a:pt x="1465433" y="919842"/>
                  </a:lnTo>
                  <a:lnTo>
                    <a:pt x="1471107" y="952499"/>
                  </a:lnTo>
                  <a:lnTo>
                    <a:pt x="1474284" y="969735"/>
                  </a:lnTo>
                  <a:lnTo>
                    <a:pt x="1477462" y="987424"/>
                  </a:lnTo>
                  <a:lnTo>
                    <a:pt x="1483363" y="988785"/>
                  </a:lnTo>
                  <a:lnTo>
                    <a:pt x="1489037" y="990146"/>
                  </a:lnTo>
                  <a:lnTo>
                    <a:pt x="1494484" y="992187"/>
                  </a:lnTo>
                  <a:lnTo>
                    <a:pt x="1499704" y="994228"/>
                  </a:lnTo>
                  <a:lnTo>
                    <a:pt x="1504470" y="996949"/>
                  </a:lnTo>
                  <a:lnTo>
                    <a:pt x="1509237" y="999671"/>
                  </a:lnTo>
                  <a:lnTo>
                    <a:pt x="1513549" y="1003073"/>
                  </a:lnTo>
                  <a:lnTo>
                    <a:pt x="1517407" y="1006474"/>
                  </a:lnTo>
                  <a:lnTo>
                    <a:pt x="1521493" y="1010330"/>
                  </a:lnTo>
                  <a:lnTo>
                    <a:pt x="1525124" y="1014185"/>
                  </a:lnTo>
                  <a:lnTo>
                    <a:pt x="1528075" y="1018721"/>
                  </a:lnTo>
                  <a:lnTo>
                    <a:pt x="1530798" y="1023030"/>
                  </a:lnTo>
                  <a:lnTo>
                    <a:pt x="1533068" y="1027792"/>
                  </a:lnTo>
                  <a:lnTo>
                    <a:pt x="1535110" y="1032555"/>
                  </a:lnTo>
                  <a:lnTo>
                    <a:pt x="1536472" y="1037771"/>
                  </a:lnTo>
                  <a:lnTo>
                    <a:pt x="1537607" y="1043214"/>
                  </a:lnTo>
                  <a:lnTo>
                    <a:pt x="1538288" y="1048657"/>
                  </a:lnTo>
                  <a:lnTo>
                    <a:pt x="1538288" y="1054326"/>
                  </a:lnTo>
                  <a:lnTo>
                    <a:pt x="1537834" y="1060223"/>
                  </a:lnTo>
                  <a:lnTo>
                    <a:pt x="1536699" y="1066119"/>
                  </a:lnTo>
                  <a:lnTo>
                    <a:pt x="1535110" y="1072016"/>
                  </a:lnTo>
                  <a:lnTo>
                    <a:pt x="1533068" y="1078366"/>
                  </a:lnTo>
                  <a:lnTo>
                    <a:pt x="1530117" y="1084489"/>
                  </a:lnTo>
                  <a:lnTo>
                    <a:pt x="1526940" y="1091066"/>
                  </a:lnTo>
                  <a:lnTo>
                    <a:pt x="1522854" y="1097416"/>
                  </a:lnTo>
                  <a:lnTo>
                    <a:pt x="1518315" y="1103766"/>
                  </a:lnTo>
                  <a:lnTo>
                    <a:pt x="1512868" y="1110342"/>
                  </a:lnTo>
                  <a:lnTo>
                    <a:pt x="1506967" y="1116919"/>
                  </a:lnTo>
                  <a:lnTo>
                    <a:pt x="1500158" y="1123496"/>
                  </a:lnTo>
                  <a:lnTo>
                    <a:pt x="1492668" y="1129846"/>
                  </a:lnTo>
                  <a:lnTo>
                    <a:pt x="1484271" y="1136650"/>
                  </a:lnTo>
                  <a:lnTo>
                    <a:pt x="1474965" y="1143000"/>
                  </a:lnTo>
                  <a:lnTo>
                    <a:pt x="1472696" y="1155019"/>
                  </a:lnTo>
                  <a:lnTo>
                    <a:pt x="1469745" y="1167266"/>
                  </a:lnTo>
                  <a:lnTo>
                    <a:pt x="1466568" y="1179059"/>
                  </a:lnTo>
                  <a:lnTo>
                    <a:pt x="1462936" y="1190851"/>
                  </a:lnTo>
                  <a:lnTo>
                    <a:pt x="1459078" y="1202417"/>
                  </a:lnTo>
                  <a:lnTo>
                    <a:pt x="1454993" y="1213984"/>
                  </a:lnTo>
                  <a:lnTo>
                    <a:pt x="1450680" y="1225323"/>
                  </a:lnTo>
                  <a:lnTo>
                    <a:pt x="1445687" y="1236435"/>
                  </a:lnTo>
                  <a:lnTo>
                    <a:pt x="1440467" y="1247321"/>
                  </a:lnTo>
                  <a:lnTo>
                    <a:pt x="1435020" y="1257980"/>
                  </a:lnTo>
                  <a:lnTo>
                    <a:pt x="1429346" y="1268412"/>
                  </a:lnTo>
                  <a:lnTo>
                    <a:pt x="1423218" y="1278391"/>
                  </a:lnTo>
                  <a:lnTo>
                    <a:pt x="1416863" y="1288369"/>
                  </a:lnTo>
                  <a:lnTo>
                    <a:pt x="1410281" y="1297894"/>
                  </a:lnTo>
                  <a:lnTo>
                    <a:pt x="1403245" y="1307193"/>
                  </a:lnTo>
                  <a:lnTo>
                    <a:pt x="1395982" y="1316037"/>
                  </a:lnTo>
                  <a:lnTo>
                    <a:pt x="1388719" y="1324655"/>
                  </a:lnTo>
                  <a:lnTo>
                    <a:pt x="1381003" y="1332593"/>
                  </a:lnTo>
                  <a:lnTo>
                    <a:pt x="1373059" y="1340077"/>
                  </a:lnTo>
                  <a:lnTo>
                    <a:pt x="1364661" y="1347334"/>
                  </a:lnTo>
                  <a:lnTo>
                    <a:pt x="1356037" y="1354364"/>
                  </a:lnTo>
                  <a:lnTo>
                    <a:pt x="1347639" y="1360714"/>
                  </a:lnTo>
                  <a:lnTo>
                    <a:pt x="1338561" y="1366610"/>
                  </a:lnTo>
                  <a:lnTo>
                    <a:pt x="1329028" y="1371827"/>
                  </a:lnTo>
                  <a:lnTo>
                    <a:pt x="1319723" y="1376816"/>
                  </a:lnTo>
                  <a:lnTo>
                    <a:pt x="1310190" y="1380898"/>
                  </a:lnTo>
                  <a:lnTo>
                    <a:pt x="1300431" y="1384527"/>
                  </a:lnTo>
                  <a:lnTo>
                    <a:pt x="1295211" y="1386341"/>
                  </a:lnTo>
                  <a:lnTo>
                    <a:pt x="1290218" y="1387702"/>
                  </a:lnTo>
                  <a:lnTo>
                    <a:pt x="1284997" y="1389062"/>
                  </a:lnTo>
                  <a:lnTo>
                    <a:pt x="1279777" y="1390196"/>
                  </a:lnTo>
                  <a:lnTo>
                    <a:pt x="1274557" y="1391330"/>
                  </a:lnTo>
                  <a:lnTo>
                    <a:pt x="1269110" y="1392010"/>
                  </a:lnTo>
                  <a:lnTo>
                    <a:pt x="1264117" y="1392691"/>
                  </a:lnTo>
                  <a:lnTo>
                    <a:pt x="1258670" y="1393371"/>
                  </a:lnTo>
                  <a:lnTo>
                    <a:pt x="1253223" y="1393825"/>
                  </a:lnTo>
                  <a:lnTo>
                    <a:pt x="1247776" y="1393825"/>
                  </a:lnTo>
                  <a:lnTo>
                    <a:pt x="1242328" y="1393825"/>
                  </a:lnTo>
                  <a:lnTo>
                    <a:pt x="1236881" y="1393371"/>
                  </a:lnTo>
                  <a:lnTo>
                    <a:pt x="1231661" y="1392691"/>
                  </a:lnTo>
                  <a:lnTo>
                    <a:pt x="1226214" y="1392010"/>
                  </a:lnTo>
                  <a:lnTo>
                    <a:pt x="1220994" y="1391330"/>
                  </a:lnTo>
                  <a:lnTo>
                    <a:pt x="1215774" y="1390196"/>
                  </a:lnTo>
                  <a:lnTo>
                    <a:pt x="1210554" y="1389062"/>
                  </a:lnTo>
                  <a:lnTo>
                    <a:pt x="1205333" y="1387702"/>
                  </a:lnTo>
                  <a:lnTo>
                    <a:pt x="1200113" y="1386341"/>
                  </a:lnTo>
                  <a:lnTo>
                    <a:pt x="1195347" y="1384527"/>
                  </a:lnTo>
                  <a:lnTo>
                    <a:pt x="1185361" y="1380898"/>
                  </a:lnTo>
                  <a:lnTo>
                    <a:pt x="1175828" y="1376816"/>
                  </a:lnTo>
                  <a:lnTo>
                    <a:pt x="1166296" y="1371827"/>
                  </a:lnTo>
                  <a:lnTo>
                    <a:pt x="1157217" y="1366610"/>
                  </a:lnTo>
                  <a:lnTo>
                    <a:pt x="1148139" y="1360714"/>
                  </a:lnTo>
                  <a:lnTo>
                    <a:pt x="1139514" y="1354364"/>
                  </a:lnTo>
                  <a:lnTo>
                    <a:pt x="1130890" y="1347334"/>
                  </a:lnTo>
                  <a:lnTo>
                    <a:pt x="1122492" y="1340077"/>
                  </a:lnTo>
                  <a:lnTo>
                    <a:pt x="1114548" y="1332593"/>
                  </a:lnTo>
                  <a:lnTo>
                    <a:pt x="1106832" y="1324655"/>
                  </a:lnTo>
                  <a:lnTo>
                    <a:pt x="1099569" y="1316037"/>
                  </a:lnTo>
                  <a:lnTo>
                    <a:pt x="1092306" y="1307193"/>
                  </a:lnTo>
                  <a:lnTo>
                    <a:pt x="1085270" y="1297894"/>
                  </a:lnTo>
                  <a:lnTo>
                    <a:pt x="1078688" y="1288369"/>
                  </a:lnTo>
                  <a:lnTo>
                    <a:pt x="1072333" y="1278391"/>
                  </a:lnTo>
                  <a:lnTo>
                    <a:pt x="1066205" y="1268412"/>
                  </a:lnTo>
                  <a:lnTo>
                    <a:pt x="1060531" y="1257980"/>
                  </a:lnTo>
                  <a:lnTo>
                    <a:pt x="1055084" y="1247321"/>
                  </a:lnTo>
                  <a:lnTo>
                    <a:pt x="1049864" y="1236435"/>
                  </a:lnTo>
                  <a:lnTo>
                    <a:pt x="1045098" y="1225323"/>
                  </a:lnTo>
                  <a:lnTo>
                    <a:pt x="1040558" y="1213984"/>
                  </a:lnTo>
                  <a:lnTo>
                    <a:pt x="1036473" y="1202417"/>
                  </a:lnTo>
                  <a:lnTo>
                    <a:pt x="1032615" y="1190851"/>
                  </a:lnTo>
                  <a:lnTo>
                    <a:pt x="1028983" y="1179059"/>
                  </a:lnTo>
                  <a:lnTo>
                    <a:pt x="1025806" y="1167266"/>
                  </a:lnTo>
                  <a:lnTo>
                    <a:pt x="1022855" y="1155019"/>
                  </a:lnTo>
                  <a:lnTo>
                    <a:pt x="1020586" y="1143000"/>
                  </a:lnTo>
                  <a:lnTo>
                    <a:pt x="1011507" y="1136650"/>
                  </a:lnTo>
                  <a:lnTo>
                    <a:pt x="1003336" y="1129846"/>
                  </a:lnTo>
                  <a:lnTo>
                    <a:pt x="995620" y="1123496"/>
                  </a:lnTo>
                  <a:lnTo>
                    <a:pt x="988811" y="1116919"/>
                  </a:lnTo>
                  <a:lnTo>
                    <a:pt x="982683" y="1110342"/>
                  </a:lnTo>
                  <a:lnTo>
                    <a:pt x="977236" y="1103766"/>
                  </a:lnTo>
                  <a:lnTo>
                    <a:pt x="972696" y="1097416"/>
                  </a:lnTo>
                  <a:lnTo>
                    <a:pt x="968838" y="1091066"/>
                  </a:lnTo>
                  <a:lnTo>
                    <a:pt x="965434" y="1084489"/>
                  </a:lnTo>
                  <a:lnTo>
                    <a:pt x="962483" y="1078366"/>
                  </a:lnTo>
                  <a:lnTo>
                    <a:pt x="960440" y="1072016"/>
                  </a:lnTo>
                  <a:lnTo>
                    <a:pt x="958852" y="1066119"/>
                  </a:lnTo>
                  <a:lnTo>
                    <a:pt x="957944" y="1060223"/>
                  </a:lnTo>
                  <a:lnTo>
                    <a:pt x="957263" y="1054326"/>
                  </a:lnTo>
                  <a:lnTo>
                    <a:pt x="957263" y="1048657"/>
                  </a:lnTo>
                  <a:lnTo>
                    <a:pt x="958171" y="1043214"/>
                  </a:lnTo>
                  <a:lnTo>
                    <a:pt x="959079" y="1037771"/>
                  </a:lnTo>
                  <a:lnTo>
                    <a:pt x="960440" y="1032555"/>
                  </a:lnTo>
                  <a:lnTo>
                    <a:pt x="962483" y="1027792"/>
                  </a:lnTo>
                  <a:lnTo>
                    <a:pt x="964753" y="1023030"/>
                  </a:lnTo>
                  <a:lnTo>
                    <a:pt x="967476" y="1018721"/>
                  </a:lnTo>
                  <a:lnTo>
                    <a:pt x="970654" y="1014185"/>
                  </a:lnTo>
                  <a:lnTo>
                    <a:pt x="974285" y="1010330"/>
                  </a:lnTo>
                  <a:lnTo>
                    <a:pt x="978144" y="1006474"/>
                  </a:lnTo>
                  <a:lnTo>
                    <a:pt x="982002" y="1003073"/>
                  </a:lnTo>
                  <a:lnTo>
                    <a:pt x="986541" y="999671"/>
                  </a:lnTo>
                  <a:lnTo>
                    <a:pt x="991307" y="996949"/>
                  </a:lnTo>
                  <a:lnTo>
                    <a:pt x="996301" y="994228"/>
                  </a:lnTo>
                  <a:lnTo>
                    <a:pt x="1001521" y="992187"/>
                  </a:lnTo>
                  <a:lnTo>
                    <a:pt x="1006514" y="990146"/>
                  </a:lnTo>
                  <a:lnTo>
                    <a:pt x="1012415" y="988785"/>
                  </a:lnTo>
                  <a:lnTo>
                    <a:pt x="1018089" y="987424"/>
                  </a:lnTo>
                  <a:lnTo>
                    <a:pt x="1022401" y="964292"/>
                  </a:lnTo>
                  <a:lnTo>
                    <a:pt x="1026260" y="941840"/>
                  </a:lnTo>
                  <a:lnTo>
                    <a:pt x="1029891" y="920523"/>
                  </a:lnTo>
                  <a:lnTo>
                    <a:pt x="1033749" y="900339"/>
                  </a:lnTo>
                  <a:lnTo>
                    <a:pt x="1035792" y="890587"/>
                  </a:lnTo>
                  <a:lnTo>
                    <a:pt x="1037835" y="881289"/>
                  </a:lnTo>
                  <a:lnTo>
                    <a:pt x="1040104" y="872217"/>
                  </a:lnTo>
                  <a:lnTo>
                    <a:pt x="1042374" y="863373"/>
                  </a:lnTo>
                  <a:lnTo>
                    <a:pt x="1045325" y="854981"/>
                  </a:lnTo>
                  <a:lnTo>
                    <a:pt x="1048048" y="846817"/>
                  </a:lnTo>
                  <a:lnTo>
                    <a:pt x="1051453" y="838880"/>
                  </a:lnTo>
                  <a:lnTo>
                    <a:pt x="1055311" y="831396"/>
                  </a:lnTo>
                  <a:lnTo>
                    <a:pt x="1062574" y="834117"/>
                  </a:lnTo>
                  <a:lnTo>
                    <a:pt x="1072787" y="837065"/>
                  </a:lnTo>
                  <a:lnTo>
                    <a:pt x="1085270" y="840467"/>
                  </a:lnTo>
                  <a:lnTo>
                    <a:pt x="1092306" y="842281"/>
                  </a:lnTo>
                  <a:lnTo>
                    <a:pt x="1100023" y="843869"/>
                  </a:lnTo>
                  <a:lnTo>
                    <a:pt x="1108420" y="845456"/>
                  </a:lnTo>
                  <a:lnTo>
                    <a:pt x="1116818" y="847044"/>
                  </a:lnTo>
                  <a:lnTo>
                    <a:pt x="1126123" y="848178"/>
                  </a:lnTo>
                  <a:lnTo>
                    <a:pt x="1135883" y="849539"/>
                  </a:lnTo>
                  <a:lnTo>
                    <a:pt x="1145869" y="850673"/>
                  </a:lnTo>
                  <a:lnTo>
                    <a:pt x="1156309" y="851126"/>
                  </a:lnTo>
                  <a:lnTo>
                    <a:pt x="1167204" y="851580"/>
                  </a:lnTo>
                  <a:lnTo>
                    <a:pt x="1178552" y="851806"/>
                  </a:lnTo>
                  <a:lnTo>
                    <a:pt x="1190354" y="851580"/>
                  </a:lnTo>
                  <a:lnTo>
                    <a:pt x="1202156" y="851126"/>
                  </a:lnTo>
                  <a:lnTo>
                    <a:pt x="1214412" y="849992"/>
                  </a:lnTo>
                  <a:lnTo>
                    <a:pt x="1226895" y="848631"/>
                  </a:lnTo>
                  <a:lnTo>
                    <a:pt x="1239605" y="846364"/>
                  </a:lnTo>
                  <a:lnTo>
                    <a:pt x="1252542" y="844096"/>
                  </a:lnTo>
                  <a:lnTo>
                    <a:pt x="1265933" y="840921"/>
                  </a:lnTo>
                  <a:lnTo>
                    <a:pt x="1279323" y="837292"/>
                  </a:lnTo>
                  <a:lnTo>
                    <a:pt x="1292714" y="832983"/>
                  </a:lnTo>
                  <a:lnTo>
                    <a:pt x="1306559" y="827994"/>
                  </a:lnTo>
                  <a:lnTo>
                    <a:pt x="1313368" y="825499"/>
                  </a:lnTo>
                  <a:lnTo>
                    <a:pt x="1320404" y="822551"/>
                  </a:lnTo>
                  <a:lnTo>
                    <a:pt x="1327212" y="819603"/>
                  </a:lnTo>
                  <a:lnTo>
                    <a:pt x="1334248" y="816201"/>
                  </a:lnTo>
                  <a:lnTo>
                    <a:pt x="1341057" y="812799"/>
                  </a:lnTo>
                  <a:lnTo>
                    <a:pt x="1348093" y="809171"/>
                  </a:lnTo>
                  <a:lnTo>
                    <a:pt x="1355129" y="805315"/>
                  </a:lnTo>
                  <a:lnTo>
                    <a:pt x="1362165" y="801006"/>
                  </a:lnTo>
                  <a:lnTo>
                    <a:pt x="1369201" y="796924"/>
                  </a:lnTo>
                  <a:lnTo>
                    <a:pt x="1376463" y="792389"/>
                  </a:lnTo>
                  <a:lnTo>
                    <a:pt x="1383272" y="787626"/>
                  </a:lnTo>
                  <a:lnTo>
                    <a:pt x="1390308" y="782637"/>
                  </a:lnTo>
                  <a:close/>
                  <a:moveTo>
                    <a:pt x="2282825" y="769937"/>
                  </a:moveTo>
                  <a:lnTo>
                    <a:pt x="2412173" y="829864"/>
                  </a:lnTo>
                  <a:lnTo>
                    <a:pt x="2422140" y="834858"/>
                  </a:lnTo>
                  <a:lnTo>
                    <a:pt x="2426897" y="837355"/>
                  </a:lnTo>
                  <a:lnTo>
                    <a:pt x="2431201" y="840078"/>
                  </a:lnTo>
                  <a:lnTo>
                    <a:pt x="2435732" y="842802"/>
                  </a:lnTo>
                  <a:lnTo>
                    <a:pt x="2439583" y="845526"/>
                  </a:lnTo>
                  <a:lnTo>
                    <a:pt x="2443434" y="848250"/>
                  </a:lnTo>
                  <a:lnTo>
                    <a:pt x="2447058" y="851201"/>
                  </a:lnTo>
                  <a:lnTo>
                    <a:pt x="2450456" y="853925"/>
                  </a:lnTo>
                  <a:lnTo>
                    <a:pt x="2453628" y="857103"/>
                  </a:lnTo>
                  <a:lnTo>
                    <a:pt x="2456799" y="860054"/>
                  </a:lnTo>
                  <a:lnTo>
                    <a:pt x="2459518" y="863005"/>
                  </a:lnTo>
                  <a:lnTo>
                    <a:pt x="2462236" y="866183"/>
                  </a:lnTo>
                  <a:lnTo>
                    <a:pt x="2464501" y="869361"/>
                  </a:lnTo>
                  <a:lnTo>
                    <a:pt x="2466766" y="872539"/>
                  </a:lnTo>
                  <a:lnTo>
                    <a:pt x="2468805" y="875717"/>
                  </a:lnTo>
                  <a:lnTo>
                    <a:pt x="2470617" y="878895"/>
                  </a:lnTo>
                  <a:lnTo>
                    <a:pt x="2472430" y="882300"/>
                  </a:lnTo>
                  <a:lnTo>
                    <a:pt x="2474015" y="885932"/>
                  </a:lnTo>
                  <a:lnTo>
                    <a:pt x="2475601" y="889337"/>
                  </a:lnTo>
                  <a:lnTo>
                    <a:pt x="2477866" y="896373"/>
                  </a:lnTo>
                  <a:lnTo>
                    <a:pt x="2479905" y="903637"/>
                  </a:lnTo>
                  <a:lnTo>
                    <a:pt x="2481264" y="911128"/>
                  </a:lnTo>
                  <a:lnTo>
                    <a:pt x="2482397" y="918846"/>
                  </a:lnTo>
                  <a:lnTo>
                    <a:pt x="2482850" y="927018"/>
                  </a:lnTo>
                  <a:lnTo>
                    <a:pt x="2482850" y="935190"/>
                  </a:lnTo>
                  <a:lnTo>
                    <a:pt x="2482850" y="1152652"/>
                  </a:lnTo>
                  <a:lnTo>
                    <a:pt x="2482850" y="1160824"/>
                  </a:lnTo>
                  <a:lnTo>
                    <a:pt x="2482397" y="1168768"/>
                  </a:lnTo>
                  <a:lnTo>
                    <a:pt x="2481264" y="1176486"/>
                  </a:lnTo>
                  <a:lnTo>
                    <a:pt x="2479905" y="1184204"/>
                  </a:lnTo>
                  <a:lnTo>
                    <a:pt x="2477866" y="1191468"/>
                  </a:lnTo>
                  <a:lnTo>
                    <a:pt x="2475601" y="1198732"/>
                  </a:lnTo>
                  <a:lnTo>
                    <a:pt x="2474015" y="1202137"/>
                  </a:lnTo>
                  <a:lnTo>
                    <a:pt x="2472430" y="1205315"/>
                  </a:lnTo>
                  <a:lnTo>
                    <a:pt x="2470617" y="1208720"/>
                  </a:lnTo>
                  <a:lnTo>
                    <a:pt x="2468805" y="1212125"/>
                  </a:lnTo>
                  <a:lnTo>
                    <a:pt x="2466766" y="1215303"/>
                  </a:lnTo>
                  <a:lnTo>
                    <a:pt x="2464501" y="1218708"/>
                  </a:lnTo>
                  <a:lnTo>
                    <a:pt x="2462236" y="1221658"/>
                  </a:lnTo>
                  <a:lnTo>
                    <a:pt x="2459518" y="1224836"/>
                  </a:lnTo>
                  <a:lnTo>
                    <a:pt x="2456799" y="1227787"/>
                  </a:lnTo>
                  <a:lnTo>
                    <a:pt x="2453628" y="1230738"/>
                  </a:lnTo>
                  <a:lnTo>
                    <a:pt x="2450456" y="1233689"/>
                  </a:lnTo>
                  <a:lnTo>
                    <a:pt x="2447058" y="1236640"/>
                  </a:lnTo>
                  <a:lnTo>
                    <a:pt x="2443434" y="1239364"/>
                  </a:lnTo>
                  <a:lnTo>
                    <a:pt x="2439583" y="1242315"/>
                  </a:lnTo>
                  <a:lnTo>
                    <a:pt x="2435732" y="1245039"/>
                  </a:lnTo>
                  <a:lnTo>
                    <a:pt x="2431201" y="1247763"/>
                  </a:lnTo>
                  <a:lnTo>
                    <a:pt x="2426897" y="1250260"/>
                  </a:lnTo>
                  <a:lnTo>
                    <a:pt x="2422140" y="1252984"/>
                  </a:lnTo>
                  <a:lnTo>
                    <a:pt x="2412173" y="1257978"/>
                  </a:lnTo>
                  <a:lnTo>
                    <a:pt x="2406963" y="1260475"/>
                  </a:lnTo>
                  <a:lnTo>
                    <a:pt x="2282825" y="1202818"/>
                  </a:lnTo>
                  <a:lnTo>
                    <a:pt x="2282825" y="769937"/>
                  </a:lnTo>
                  <a:close/>
                  <a:moveTo>
                    <a:pt x="1247774" y="628650"/>
                  </a:moveTo>
                  <a:lnTo>
                    <a:pt x="1262265" y="628876"/>
                  </a:lnTo>
                  <a:lnTo>
                    <a:pt x="1276302" y="629556"/>
                  </a:lnTo>
                  <a:lnTo>
                    <a:pt x="1290113" y="631143"/>
                  </a:lnTo>
                  <a:lnTo>
                    <a:pt x="1303472" y="632956"/>
                  </a:lnTo>
                  <a:lnTo>
                    <a:pt x="1316830" y="635222"/>
                  </a:lnTo>
                  <a:lnTo>
                    <a:pt x="1329282" y="638169"/>
                  </a:lnTo>
                  <a:lnTo>
                    <a:pt x="1341282" y="641569"/>
                  </a:lnTo>
                  <a:lnTo>
                    <a:pt x="1353056" y="645195"/>
                  </a:lnTo>
                  <a:lnTo>
                    <a:pt x="1363923" y="649274"/>
                  </a:lnTo>
                  <a:lnTo>
                    <a:pt x="1374338" y="654034"/>
                  </a:lnTo>
                  <a:lnTo>
                    <a:pt x="1378866" y="656300"/>
                  </a:lnTo>
                  <a:lnTo>
                    <a:pt x="1383847" y="658794"/>
                  </a:lnTo>
                  <a:lnTo>
                    <a:pt x="1388149" y="661513"/>
                  </a:lnTo>
                  <a:lnTo>
                    <a:pt x="1392677" y="664006"/>
                  </a:lnTo>
                  <a:lnTo>
                    <a:pt x="1396753" y="666953"/>
                  </a:lnTo>
                  <a:lnTo>
                    <a:pt x="1400602" y="669672"/>
                  </a:lnTo>
                  <a:lnTo>
                    <a:pt x="1404451" y="672619"/>
                  </a:lnTo>
                  <a:lnTo>
                    <a:pt x="1407847" y="675565"/>
                  </a:lnTo>
                  <a:lnTo>
                    <a:pt x="1411243" y="678512"/>
                  </a:lnTo>
                  <a:lnTo>
                    <a:pt x="1414413" y="681685"/>
                  </a:lnTo>
                  <a:lnTo>
                    <a:pt x="1417130" y="685084"/>
                  </a:lnTo>
                  <a:lnTo>
                    <a:pt x="1419847" y="688257"/>
                  </a:lnTo>
                  <a:lnTo>
                    <a:pt x="1425507" y="688484"/>
                  </a:lnTo>
                  <a:lnTo>
                    <a:pt x="1430941" y="689164"/>
                  </a:lnTo>
                  <a:lnTo>
                    <a:pt x="1436148" y="690297"/>
                  </a:lnTo>
                  <a:lnTo>
                    <a:pt x="1441356" y="691430"/>
                  </a:lnTo>
                  <a:lnTo>
                    <a:pt x="1446110" y="693017"/>
                  </a:lnTo>
                  <a:lnTo>
                    <a:pt x="1450865" y="694830"/>
                  </a:lnTo>
                  <a:lnTo>
                    <a:pt x="1455167" y="697323"/>
                  </a:lnTo>
                  <a:lnTo>
                    <a:pt x="1459695" y="699816"/>
                  </a:lnTo>
                  <a:lnTo>
                    <a:pt x="1463544" y="702763"/>
                  </a:lnTo>
                  <a:lnTo>
                    <a:pt x="1467619" y="705709"/>
                  </a:lnTo>
                  <a:lnTo>
                    <a:pt x="1471242" y="708882"/>
                  </a:lnTo>
                  <a:lnTo>
                    <a:pt x="1474865" y="712508"/>
                  </a:lnTo>
                  <a:lnTo>
                    <a:pt x="1478261" y="716361"/>
                  </a:lnTo>
                  <a:lnTo>
                    <a:pt x="1481657" y="720668"/>
                  </a:lnTo>
                  <a:lnTo>
                    <a:pt x="1484827" y="724747"/>
                  </a:lnTo>
                  <a:lnTo>
                    <a:pt x="1487544" y="729053"/>
                  </a:lnTo>
                  <a:lnTo>
                    <a:pt x="1490487" y="733813"/>
                  </a:lnTo>
                  <a:lnTo>
                    <a:pt x="1492977" y="738799"/>
                  </a:lnTo>
                  <a:lnTo>
                    <a:pt x="1495468" y="743785"/>
                  </a:lnTo>
                  <a:lnTo>
                    <a:pt x="1497732" y="748998"/>
                  </a:lnTo>
                  <a:lnTo>
                    <a:pt x="1499996" y="754211"/>
                  </a:lnTo>
                  <a:lnTo>
                    <a:pt x="1502034" y="759877"/>
                  </a:lnTo>
                  <a:lnTo>
                    <a:pt x="1503845" y="765543"/>
                  </a:lnTo>
                  <a:lnTo>
                    <a:pt x="1505656" y="771436"/>
                  </a:lnTo>
                  <a:lnTo>
                    <a:pt x="1509053" y="783222"/>
                  </a:lnTo>
                  <a:lnTo>
                    <a:pt x="1511996" y="795460"/>
                  </a:lnTo>
                  <a:lnTo>
                    <a:pt x="1514260" y="808153"/>
                  </a:lnTo>
                  <a:lnTo>
                    <a:pt x="1516071" y="821071"/>
                  </a:lnTo>
                  <a:lnTo>
                    <a:pt x="1517656" y="833990"/>
                  </a:lnTo>
                  <a:lnTo>
                    <a:pt x="1519015" y="846909"/>
                  </a:lnTo>
                  <a:lnTo>
                    <a:pt x="1519694" y="860281"/>
                  </a:lnTo>
                  <a:lnTo>
                    <a:pt x="1520147" y="873200"/>
                  </a:lnTo>
                  <a:lnTo>
                    <a:pt x="1520826" y="886118"/>
                  </a:lnTo>
                  <a:lnTo>
                    <a:pt x="1520826" y="898584"/>
                  </a:lnTo>
                  <a:lnTo>
                    <a:pt x="1520373" y="910823"/>
                  </a:lnTo>
                  <a:lnTo>
                    <a:pt x="1520147" y="922608"/>
                  </a:lnTo>
                  <a:lnTo>
                    <a:pt x="1519241" y="945046"/>
                  </a:lnTo>
                  <a:lnTo>
                    <a:pt x="1517883" y="964311"/>
                  </a:lnTo>
                  <a:lnTo>
                    <a:pt x="1516524" y="981083"/>
                  </a:lnTo>
                  <a:lnTo>
                    <a:pt x="1514939" y="993321"/>
                  </a:lnTo>
                  <a:lnTo>
                    <a:pt x="1511996" y="991508"/>
                  </a:lnTo>
                  <a:lnTo>
                    <a:pt x="1508600" y="990148"/>
                  </a:lnTo>
                  <a:lnTo>
                    <a:pt x="1505204" y="988562"/>
                  </a:lnTo>
                  <a:lnTo>
                    <a:pt x="1501808" y="987202"/>
                  </a:lnTo>
                  <a:lnTo>
                    <a:pt x="1498185" y="985842"/>
                  </a:lnTo>
                  <a:lnTo>
                    <a:pt x="1494562" y="984936"/>
                  </a:lnTo>
                  <a:lnTo>
                    <a:pt x="1490713" y="983802"/>
                  </a:lnTo>
                  <a:lnTo>
                    <a:pt x="1487091" y="983349"/>
                  </a:lnTo>
                  <a:lnTo>
                    <a:pt x="1481657" y="946859"/>
                  </a:lnTo>
                  <a:lnTo>
                    <a:pt x="1479166" y="929408"/>
                  </a:lnTo>
                  <a:lnTo>
                    <a:pt x="1476223" y="912636"/>
                  </a:lnTo>
                  <a:lnTo>
                    <a:pt x="1473280" y="896544"/>
                  </a:lnTo>
                  <a:lnTo>
                    <a:pt x="1469657" y="881132"/>
                  </a:lnTo>
                  <a:lnTo>
                    <a:pt x="1467846" y="873653"/>
                  </a:lnTo>
                  <a:lnTo>
                    <a:pt x="1465808" y="866400"/>
                  </a:lnTo>
                  <a:lnTo>
                    <a:pt x="1463770" y="859374"/>
                  </a:lnTo>
                  <a:lnTo>
                    <a:pt x="1461506" y="852802"/>
                  </a:lnTo>
                  <a:lnTo>
                    <a:pt x="1459242" y="846002"/>
                  </a:lnTo>
                  <a:lnTo>
                    <a:pt x="1456299" y="839430"/>
                  </a:lnTo>
                  <a:lnTo>
                    <a:pt x="1453356" y="833310"/>
                  </a:lnTo>
                  <a:lnTo>
                    <a:pt x="1450412" y="826964"/>
                  </a:lnTo>
                  <a:lnTo>
                    <a:pt x="1447242" y="821071"/>
                  </a:lnTo>
                  <a:lnTo>
                    <a:pt x="1443620" y="815405"/>
                  </a:lnTo>
                  <a:lnTo>
                    <a:pt x="1439771" y="809966"/>
                  </a:lnTo>
                  <a:lnTo>
                    <a:pt x="1435922" y="804526"/>
                  </a:lnTo>
                  <a:lnTo>
                    <a:pt x="1431394" y="799313"/>
                  </a:lnTo>
                  <a:lnTo>
                    <a:pt x="1426865" y="794780"/>
                  </a:lnTo>
                  <a:lnTo>
                    <a:pt x="1421884" y="789794"/>
                  </a:lnTo>
                  <a:lnTo>
                    <a:pt x="1416677" y="785261"/>
                  </a:lnTo>
                  <a:lnTo>
                    <a:pt x="1411017" y="781182"/>
                  </a:lnTo>
                  <a:lnTo>
                    <a:pt x="1405130" y="777102"/>
                  </a:lnTo>
                  <a:lnTo>
                    <a:pt x="1398791" y="773249"/>
                  </a:lnTo>
                  <a:lnTo>
                    <a:pt x="1391998" y="769623"/>
                  </a:lnTo>
                  <a:lnTo>
                    <a:pt x="1384753" y="774609"/>
                  </a:lnTo>
                  <a:lnTo>
                    <a:pt x="1377508" y="779595"/>
                  </a:lnTo>
                  <a:lnTo>
                    <a:pt x="1370263" y="784355"/>
                  </a:lnTo>
                  <a:lnTo>
                    <a:pt x="1363018" y="788661"/>
                  </a:lnTo>
                  <a:lnTo>
                    <a:pt x="1355772" y="793194"/>
                  </a:lnTo>
                  <a:lnTo>
                    <a:pt x="1348301" y="797047"/>
                  </a:lnTo>
                  <a:lnTo>
                    <a:pt x="1341056" y="800900"/>
                  </a:lnTo>
                  <a:lnTo>
                    <a:pt x="1334037" y="804526"/>
                  </a:lnTo>
                  <a:lnTo>
                    <a:pt x="1326792" y="807926"/>
                  </a:lnTo>
                  <a:lnTo>
                    <a:pt x="1319547" y="811326"/>
                  </a:lnTo>
                  <a:lnTo>
                    <a:pt x="1312302" y="814045"/>
                  </a:lnTo>
                  <a:lnTo>
                    <a:pt x="1305283" y="816992"/>
                  </a:lnTo>
                  <a:lnTo>
                    <a:pt x="1298038" y="819711"/>
                  </a:lnTo>
                  <a:lnTo>
                    <a:pt x="1291245" y="822205"/>
                  </a:lnTo>
                  <a:lnTo>
                    <a:pt x="1277208" y="826511"/>
                  </a:lnTo>
                  <a:lnTo>
                    <a:pt x="1263397" y="830364"/>
                  </a:lnTo>
                  <a:lnTo>
                    <a:pt x="1249812" y="833537"/>
                  </a:lnTo>
                  <a:lnTo>
                    <a:pt x="1236454" y="836030"/>
                  </a:lnTo>
                  <a:lnTo>
                    <a:pt x="1223322" y="838296"/>
                  </a:lnTo>
                  <a:lnTo>
                    <a:pt x="1210417" y="839656"/>
                  </a:lnTo>
                  <a:lnTo>
                    <a:pt x="1197964" y="840789"/>
                  </a:lnTo>
                  <a:lnTo>
                    <a:pt x="1185511" y="841469"/>
                  </a:lnTo>
                  <a:lnTo>
                    <a:pt x="1173738" y="841469"/>
                  </a:lnTo>
                  <a:lnTo>
                    <a:pt x="1162191" y="841469"/>
                  </a:lnTo>
                  <a:lnTo>
                    <a:pt x="1151097" y="841016"/>
                  </a:lnTo>
                  <a:lnTo>
                    <a:pt x="1140229" y="840336"/>
                  </a:lnTo>
                  <a:lnTo>
                    <a:pt x="1129814" y="839203"/>
                  </a:lnTo>
                  <a:lnTo>
                    <a:pt x="1120079" y="837843"/>
                  </a:lnTo>
                  <a:lnTo>
                    <a:pt x="1110796" y="836710"/>
                  </a:lnTo>
                  <a:lnTo>
                    <a:pt x="1101739" y="835123"/>
                  </a:lnTo>
                  <a:lnTo>
                    <a:pt x="1093362" y="833310"/>
                  </a:lnTo>
                  <a:lnTo>
                    <a:pt x="1085438" y="831724"/>
                  </a:lnTo>
                  <a:lnTo>
                    <a:pt x="1078193" y="829910"/>
                  </a:lnTo>
                  <a:lnTo>
                    <a:pt x="1065514" y="826284"/>
                  </a:lnTo>
                  <a:lnTo>
                    <a:pt x="1055099" y="823111"/>
                  </a:lnTo>
                  <a:lnTo>
                    <a:pt x="1047401" y="820391"/>
                  </a:lnTo>
                  <a:lnTo>
                    <a:pt x="1043552" y="828097"/>
                  </a:lnTo>
                  <a:lnTo>
                    <a:pt x="1040156" y="836483"/>
                  </a:lnTo>
                  <a:lnTo>
                    <a:pt x="1036986" y="844869"/>
                  </a:lnTo>
                  <a:lnTo>
                    <a:pt x="1034043" y="853708"/>
                  </a:lnTo>
                  <a:lnTo>
                    <a:pt x="1031552" y="862774"/>
                  </a:lnTo>
                  <a:lnTo>
                    <a:pt x="1029288" y="872520"/>
                  </a:lnTo>
                  <a:lnTo>
                    <a:pt x="1027024" y="882265"/>
                  </a:lnTo>
                  <a:lnTo>
                    <a:pt x="1024986" y="892464"/>
                  </a:lnTo>
                  <a:lnTo>
                    <a:pt x="1021137" y="913316"/>
                  </a:lnTo>
                  <a:lnTo>
                    <a:pt x="1017288" y="935527"/>
                  </a:lnTo>
                  <a:lnTo>
                    <a:pt x="1013213" y="958871"/>
                  </a:lnTo>
                  <a:lnTo>
                    <a:pt x="1011175" y="970884"/>
                  </a:lnTo>
                  <a:lnTo>
                    <a:pt x="1008458" y="983349"/>
                  </a:lnTo>
                  <a:lnTo>
                    <a:pt x="1004609" y="984029"/>
                  </a:lnTo>
                  <a:lnTo>
                    <a:pt x="1000760" y="984936"/>
                  </a:lnTo>
                  <a:lnTo>
                    <a:pt x="997138" y="985842"/>
                  </a:lnTo>
                  <a:lnTo>
                    <a:pt x="993515" y="987202"/>
                  </a:lnTo>
                  <a:lnTo>
                    <a:pt x="989892" y="988789"/>
                  </a:lnTo>
                  <a:lnTo>
                    <a:pt x="986496" y="990375"/>
                  </a:lnTo>
                  <a:lnTo>
                    <a:pt x="983100" y="991962"/>
                  </a:lnTo>
                  <a:lnTo>
                    <a:pt x="979704" y="993775"/>
                  </a:lnTo>
                  <a:lnTo>
                    <a:pt x="977666" y="979723"/>
                  </a:lnTo>
                  <a:lnTo>
                    <a:pt x="976761" y="970657"/>
                  </a:lnTo>
                  <a:lnTo>
                    <a:pt x="975402" y="960458"/>
                  </a:lnTo>
                  <a:lnTo>
                    <a:pt x="974496" y="949352"/>
                  </a:lnTo>
                  <a:lnTo>
                    <a:pt x="973817" y="937340"/>
                  </a:lnTo>
                  <a:lnTo>
                    <a:pt x="973364" y="924421"/>
                  </a:lnTo>
                  <a:lnTo>
                    <a:pt x="973138" y="911049"/>
                  </a:lnTo>
                  <a:lnTo>
                    <a:pt x="973364" y="896771"/>
                  </a:lnTo>
                  <a:lnTo>
                    <a:pt x="974044" y="882039"/>
                  </a:lnTo>
                  <a:lnTo>
                    <a:pt x="975402" y="866854"/>
                  </a:lnTo>
                  <a:lnTo>
                    <a:pt x="977213" y="851442"/>
                  </a:lnTo>
                  <a:lnTo>
                    <a:pt x="978119" y="843736"/>
                  </a:lnTo>
                  <a:lnTo>
                    <a:pt x="979704" y="835577"/>
                  </a:lnTo>
                  <a:lnTo>
                    <a:pt x="981062" y="827871"/>
                  </a:lnTo>
                  <a:lnTo>
                    <a:pt x="982874" y="819711"/>
                  </a:lnTo>
                  <a:lnTo>
                    <a:pt x="984911" y="812006"/>
                  </a:lnTo>
                  <a:lnTo>
                    <a:pt x="986949" y="804073"/>
                  </a:lnTo>
                  <a:lnTo>
                    <a:pt x="989440" y="796140"/>
                  </a:lnTo>
                  <a:lnTo>
                    <a:pt x="991930" y="788208"/>
                  </a:lnTo>
                  <a:lnTo>
                    <a:pt x="994873" y="780502"/>
                  </a:lnTo>
                  <a:lnTo>
                    <a:pt x="997817" y="772569"/>
                  </a:lnTo>
                  <a:lnTo>
                    <a:pt x="1001213" y="765090"/>
                  </a:lnTo>
                  <a:lnTo>
                    <a:pt x="1004836" y="757384"/>
                  </a:lnTo>
                  <a:lnTo>
                    <a:pt x="1008685" y="749905"/>
                  </a:lnTo>
                  <a:lnTo>
                    <a:pt x="1012986" y="742652"/>
                  </a:lnTo>
                  <a:lnTo>
                    <a:pt x="1017288" y="735400"/>
                  </a:lnTo>
                  <a:lnTo>
                    <a:pt x="1022043" y="728147"/>
                  </a:lnTo>
                  <a:lnTo>
                    <a:pt x="1027024" y="721121"/>
                  </a:lnTo>
                  <a:lnTo>
                    <a:pt x="1032458" y="714095"/>
                  </a:lnTo>
                  <a:lnTo>
                    <a:pt x="1038118" y="707522"/>
                  </a:lnTo>
                  <a:lnTo>
                    <a:pt x="1044231" y="701176"/>
                  </a:lnTo>
                  <a:lnTo>
                    <a:pt x="1050344" y="694603"/>
                  </a:lnTo>
                  <a:lnTo>
                    <a:pt x="1057136" y="688711"/>
                  </a:lnTo>
                  <a:lnTo>
                    <a:pt x="1064382" y="682818"/>
                  </a:lnTo>
                  <a:lnTo>
                    <a:pt x="1071627" y="676925"/>
                  </a:lnTo>
                  <a:lnTo>
                    <a:pt x="1079778" y="671486"/>
                  </a:lnTo>
                  <a:lnTo>
                    <a:pt x="1087702" y="666726"/>
                  </a:lnTo>
                  <a:lnTo>
                    <a:pt x="1096306" y="661740"/>
                  </a:lnTo>
                  <a:lnTo>
                    <a:pt x="1105362" y="656980"/>
                  </a:lnTo>
                  <a:lnTo>
                    <a:pt x="1114645" y="652674"/>
                  </a:lnTo>
                  <a:lnTo>
                    <a:pt x="1124380" y="648821"/>
                  </a:lnTo>
                  <a:lnTo>
                    <a:pt x="1134795" y="645195"/>
                  </a:lnTo>
                  <a:lnTo>
                    <a:pt x="1145437" y="641795"/>
                  </a:lnTo>
                  <a:lnTo>
                    <a:pt x="1156531" y="638622"/>
                  </a:lnTo>
                  <a:lnTo>
                    <a:pt x="1168304" y="636129"/>
                  </a:lnTo>
                  <a:lnTo>
                    <a:pt x="1180304" y="634089"/>
                  </a:lnTo>
                  <a:lnTo>
                    <a:pt x="1192757" y="631823"/>
                  </a:lnTo>
                  <a:lnTo>
                    <a:pt x="1205662" y="630690"/>
                  </a:lnTo>
                  <a:lnTo>
                    <a:pt x="1219247" y="629330"/>
                  </a:lnTo>
                  <a:lnTo>
                    <a:pt x="1233058" y="628876"/>
                  </a:lnTo>
                  <a:lnTo>
                    <a:pt x="1247774" y="628650"/>
                  </a:lnTo>
                  <a:close/>
                  <a:moveTo>
                    <a:pt x="91667" y="541337"/>
                  </a:moveTo>
                  <a:lnTo>
                    <a:pt x="370523" y="541337"/>
                  </a:lnTo>
                  <a:lnTo>
                    <a:pt x="375061" y="541563"/>
                  </a:lnTo>
                  <a:lnTo>
                    <a:pt x="379826" y="542015"/>
                  </a:lnTo>
                  <a:lnTo>
                    <a:pt x="384137" y="542468"/>
                  </a:lnTo>
                  <a:lnTo>
                    <a:pt x="388902" y="543373"/>
                  </a:lnTo>
                  <a:lnTo>
                    <a:pt x="393213" y="544278"/>
                  </a:lnTo>
                  <a:lnTo>
                    <a:pt x="397524" y="545635"/>
                  </a:lnTo>
                  <a:lnTo>
                    <a:pt x="401835" y="546992"/>
                  </a:lnTo>
                  <a:lnTo>
                    <a:pt x="405919" y="548576"/>
                  </a:lnTo>
                  <a:lnTo>
                    <a:pt x="409777" y="550386"/>
                  </a:lnTo>
                  <a:lnTo>
                    <a:pt x="414088" y="552421"/>
                  </a:lnTo>
                  <a:lnTo>
                    <a:pt x="417718" y="554684"/>
                  </a:lnTo>
                  <a:lnTo>
                    <a:pt x="421575" y="556946"/>
                  </a:lnTo>
                  <a:lnTo>
                    <a:pt x="425206" y="559434"/>
                  </a:lnTo>
                  <a:lnTo>
                    <a:pt x="428609" y="562149"/>
                  </a:lnTo>
                  <a:lnTo>
                    <a:pt x="432013" y="564864"/>
                  </a:lnTo>
                  <a:lnTo>
                    <a:pt x="434962" y="568031"/>
                  </a:lnTo>
                  <a:lnTo>
                    <a:pt x="438139" y="571198"/>
                  </a:lnTo>
                  <a:lnTo>
                    <a:pt x="441088" y="574591"/>
                  </a:lnTo>
                  <a:lnTo>
                    <a:pt x="443584" y="577984"/>
                  </a:lnTo>
                  <a:lnTo>
                    <a:pt x="446307" y="581604"/>
                  </a:lnTo>
                  <a:lnTo>
                    <a:pt x="448803" y="585223"/>
                  </a:lnTo>
                  <a:lnTo>
                    <a:pt x="450845" y="589069"/>
                  </a:lnTo>
                  <a:lnTo>
                    <a:pt x="452887" y="592915"/>
                  </a:lnTo>
                  <a:lnTo>
                    <a:pt x="454702" y="596760"/>
                  </a:lnTo>
                  <a:lnTo>
                    <a:pt x="456291" y="600832"/>
                  </a:lnTo>
                  <a:lnTo>
                    <a:pt x="457879" y="605130"/>
                  </a:lnTo>
                  <a:lnTo>
                    <a:pt x="459240" y="609429"/>
                  </a:lnTo>
                  <a:lnTo>
                    <a:pt x="460148" y="613727"/>
                  </a:lnTo>
                  <a:lnTo>
                    <a:pt x="461055" y="618251"/>
                  </a:lnTo>
                  <a:lnTo>
                    <a:pt x="461509" y="622549"/>
                  </a:lnTo>
                  <a:lnTo>
                    <a:pt x="461736" y="627300"/>
                  </a:lnTo>
                  <a:lnTo>
                    <a:pt x="461963" y="631824"/>
                  </a:lnTo>
                  <a:lnTo>
                    <a:pt x="461736" y="636575"/>
                  </a:lnTo>
                  <a:lnTo>
                    <a:pt x="461509" y="641099"/>
                  </a:lnTo>
                  <a:lnTo>
                    <a:pt x="461055" y="645624"/>
                  </a:lnTo>
                  <a:lnTo>
                    <a:pt x="460148" y="650148"/>
                  </a:lnTo>
                  <a:lnTo>
                    <a:pt x="459240" y="654446"/>
                  </a:lnTo>
                  <a:lnTo>
                    <a:pt x="457879" y="658518"/>
                  </a:lnTo>
                  <a:lnTo>
                    <a:pt x="456291" y="662816"/>
                  </a:lnTo>
                  <a:lnTo>
                    <a:pt x="454702" y="666888"/>
                  </a:lnTo>
                  <a:lnTo>
                    <a:pt x="452887" y="670960"/>
                  </a:lnTo>
                  <a:lnTo>
                    <a:pt x="450845" y="674806"/>
                  </a:lnTo>
                  <a:lnTo>
                    <a:pt x="448803" y="678652"/>
                  </a:lnTo>
                  <a:lnTo>
                    <a:pt x="446307" y="682271"/>
                  </a:lnTo>
                  <a:lnTo>
                    <a:pt x="443584" y="685664"/>
                  </a:lnTo>
                  <a:lnTo>
                    <a:pt x="441088" y="689284"/>
                  </a:lnTo>
                  <a:lnTo>
                    <a:pt x="438139" y="692451"/>
                  </a:lnTo>
                  <a:lnTo>
                    <a:pt x="434962" y="695618"/>
                  </a:lnTo>
                  <a:lnTo>
                    <a:pt x="432013" y="698559"/>
                  </a:lnTo>
                  <a:lnTo>
                    <a:pt x="428609" y="701500"/>
                  </a:lnTo>
                  <a:lnTo>
                    <a:pt x="425206" y="703988"/>
                  </a:lnTo>
                  <a:lnTo>
                    <a:pt x="421575" y="706703"/>
                  </a:lnTo>
                  <a:lnTo>
                    <a:pt x="417718" y="708965"/>
                  </a:lnTo>
                  <a:lnTo>
                    <a:pt x="414088" y="711227"/>
                  </a:lnTo>
                  <a:lnTo>
                    <a:pt x="409777" y="713489"/>
                  </a:lnTo>
                  <a:lnTo>
                    <a:pt x="405919" y="715299"/>
                  </a:lnTo>
                  <a:lnTo>
                    <a:pt x="401835" y="716883"/>
                  </a:lnTo>
                  <a:lnTo>
                    <a:pt x="397524" y="718014"/>
                  </a:lnTo>
                  <a:lnTo>
                    <a:pt x="393213" y="719371"/>
                  </a:lnTo>
                  <a:lnTo>
                    <a:pt x="388902" y="720502"/>
                  </a:lnTo>
                  <a:lnTo>
                    <a:pt x="384137" y="721181"/>
                  </a:lnTo>
                  <a:lnTo>
                    <a:pt x="379826" y="721633"/>
                  </a:lnTo>
                  <a:lnTo>
                    <a:pt x="375061" y="722312"/>
                  </a:lnTo>
                  <a:lnTo>
                    <a:pt x="370523" y="722312"/>
                  </a:lnTo>
                  <a:lnTo>
                    <a:pt x="91667" y="722312"/>
                  </a:lnTo>
                  <a:lnTo>
                    <a:pt x="86902" y="722312"/>
                  </a:lnTo>
                  <a:lnTo>
                    <a:pt x="82364" y="721633"/>
                  </a:lnTo>
                  <a:lnTo>
                    <a:pt x="77599" y="721181"/>
                  </a:lnTo>
                  <a:lnTo>
                    <a:pt x="73288" y="720502"/>
                  </a:lnTo>
                  <a:lnTo>
                    <a:pt x="68750" y="719371"/>
                  </a:lnTo>
                  <a:lnTo>
                    <a:pt x="64439" y="718014"/>
                  </a:lnTo>
                  <a:lnTo>
                    <a:pt x="60128" y="716883"/>
                  </a:lnTo>
                  <a:lnTo>
                    <a:pt x="56044" y="715299"/>
                  </a:lnTo>
                  <a:lnTo>
                    <a:pt x="51959" y="713489"/>
                  </a:lnTo>
                  <a:lnTo>
                    <a:pt x="48102" y="711227"/>
                  </a:lnTo>
                  <a:lnTo>
                    <a:pt x="44245" y="708965"/>
                  </a:lnTo>
                  <a:lnTo>
                    <a:pt x="40615" y="706703"/>
                  </a:lnTo>
                  <a:lnTo>
                    <a:pt x="36757" y="703988"/>
                  </a:lnTo>
                  <a:lnTo>
                    <a:pt x="33581" y="701500"/>
                  </a:lnTo>
                  <a:lnTo>
                    <a:pt x="30177" y="698559"/>
                  </a:lnTo>
                  <a:lnTo>
                    <a:pt x="26774" y="695618"/>
                  </a:lnTo>
                  <a:lnTo>
                    <a:pt x="23824" y="692451"/>
                  </a:lnTo>
                  <a:lnTo>
                    <a:pt x="21101" y="689284"/>
                  </a:lnTo>
                  <a:lnTo>
                    <a:pt x="18152" y="685664"/>
                  </a:lnTo>
                  <a:lnTo>
                    <a:pt x="15656" y="682271"/>
                  </a:lnTo>
                  <a:lnTo>
                    <a:pt x="13160" y="678652"/>
                  </a:lnTo>
                  <a:lnTo>
                    <a:pt x="11118" y="674806"/>
                  </a:lnTo>
                  <a:lnTo>
                    <a:pt x="9076" y="670960"/>
                  </a:lnTo>
                  <a:lnTo>
                    <a:pt x="7261" y="666888"/>
                  </a:lnTo>
                  <a:lnTo>
                    <a:pt x="5446" y="662816"/>
                  </a:lnTo>
                  <a:lnTo>
                    <a:pt x="4084" y="658518"/>
                  </a:lnTo>
                  <a:lnTo>
                    <a:pt x="2950" y="654446"/>
                  </a:lnTo>
                  <a:lnTo>
                    <a:pt x="1815" y="650148"/>
                  </a:lnTo>
                  <a:lnTo>
                    <a:pt x="1134" y="645624"/>
                  </a:lnTo>
                  <a:lnTo>
                    <a:pt x="454" y="641099"/>
                  </a:lnTo>
                  <a:lnTo>
                    <a:pt x="0" y="636575"/>
                  </a:lnTo>
                  <a:lnTo>
                    <a:pt x="0" y="631824"/>
                  </a:lnTo>
                  <a:lnTo>
                    <a:pt x="0" y="627300"/>
                  </a:lnTo>
                  <a:lnTo>
                    <a:pt x="454" y="622549"/>
                  </a:lnTo>
                  <a:lnTo>
                    <a:pt x="1134" y="618251"/>
                  </a:lnTo>
                  <a:lnTo>
                    <a:pt x="1815" y="613727"/>
                  </a:lnTo>
                  <a:lnTo>
                    <a:pt x="2950" y="609429"/>
                  </a:lnTo>
                  <a:lnTo>
                    <a:pt x="4084" y="605130"/>
                  </a:lnTo>
                  <a:lnTo>
                    <a:pt x="5446" y="600832"/>
                  </a:lnTo>
                  <a:lnTo>
                    <a:pt x="7261" y="596760"/>
                  </a:lnTo>
                  <a:lnTo>
                    <a:pt x="9076" y="592915"/>
                  </a:lnTo>
                  <a:lnTo>
                    <a:pt x="11118" y="589069"/>
                  </a:lnTo>
                  <a:lnTo>
                    <a:pt x="13160" y="585223"/>
                  </a:lnTo>
                  <a:lnTo>
                    <a:pt x="15656" y="581604"/>
                  </a:lnTo>
                  <a:lnTo>
                    <a:pt x="18152" y="577984"/>
                  </a:lnTo>
                  <a:lnTo>
                    <a:pt x="21101" y="574591"/>
                  </a:lnTo>
                  <a:lnTo>
                    <a:pt x="23824" y="571198"/>
                  </a:lnTo>
                  <a:lnTo>
                    <a:pt x="26774" y="568031"/>
                  </a:lnTo>
                  <a:lnTo>
                    <a:pt x="30177" y="564864"/>
                  </a:lnTo>
                  <a:lnTo>
                    <a:pt x="33581" y="562149"/>
                  </a:lnTo>
                  <a:lnTo>
                    <a:pt x="36757" y="559434"/>
                  </a:lnTo>
                  <a:lnTo>
                    <a:pt x="40615" y="556946"/>
                  </a:lnTo>
                  <a:lnTo>
                    <a:pt x="44245" y="554684"/>
                  </a:lnTo>
                  <a:lnTo>
                    <a:pt x="48102" y="552421"/>
                  </a:lnTo>
                  <a:lnTo>
                    <a:pt x="51959" y="550386"/>
                  </a:lnTo>
                  <a:lnTo>
                    <a:pt x="56044" y="548576"/>
                  </a:lnTo>
                  <a:lnTo>
                    <a:pt x="60128" y="546992"/>
                  </a:lnTo>
                  <a:lnTo>
                    <a:pt x="64439" y="545635"/>
                  </a:lnTo>
                  <a:lnTo>
                    <a:pt x="68750" y="544278"/>
                  </a:lnTo>
                  <a:lnTo>
                    <a:pt x="73288" y="543373"/>
                  </a:lnTo>
                  <a:lnTo>
                    <a:pt x="77599" y="542468"/>
                  </a:lnTo>
                  <a:lnTo>
                    <a:pt x="82364" y="542015"/>
                  </a:lnTo>
                  <a:lnTo>
                    <a:pt x="86902" y="541563"/>
                  </a:lnTo>
                  <a:lnTo>
                    <a:pt x="91667" y="541337"/>
                  </a:lnTo>
                  <a:close/>
                  <a:moveTo>
                    <a:pt x="2282825" y="312737"/>
                  </a:moveTo>
                  <a:lnTo>
                    <a:pt x="2412173" y="372470"/>
                  </a:lnTo>
                  <a:lnTo>
                    <a:pt x="2422140" y="377674"/>
                  </a:lnTo>
                  <a:lnTo>
                    <a:pt x="2426897" y="380163"/>
                  </a:lnTo>
                  <a:lnTo>
                    <a:pt x="2431201" y="382878"/>
                  </a:lnTo>
                  <a:lnTo>
                    <a:pt x="2435732" y="385367"/>
                  </a:lnTo>
                  <a:lnTo>
                    <a:pt x="2439583" y="388308"/>
                  </a:lnTo>
                  <a:lnTo>
                    <a:pt x="2443434" y="391023"/>
                  </a:lnTo>
                  <a:lnTo>
                    <a:pt x="2447058" y="393964"/>
                  </a:lnTo>
                  <a:lnTo>
                    <a:pt x="2450456" y="396680"/>
                  </a:lnTo>
                  <a:lnTo>
                    <a:pt x="2453628" y="399621"/>
                  </a:lnTo>
                  <a:lnTo>
                    <a:pt x="2456799" y="402562"/>
                  </a:lnTo>
                  <a:lnTo>
                    <a:pt x="2459518" y="405504"/>
                  </a:lnTo>
                  <a:lnTo>
                    <a:pt x="2462236" y="408671"/>
                  </a:lnTo>
                  <a:lnTo>
                    <a:pt x="2464501" y="411839"/>
                  </a:lnTo>
                  <a:lnTo>
                    <a:pt x="2466766" y="415233"/>
                  </a:lnTo>
                  <a:lnTo>
                    <a:pt x="2468805" y="418174"/>
                  </a:lnTo>
                  <a:lnTo>
                    <a:pt x="2470617" y="421568"/>
                  </a:lnTo>
                  <a:lnTo>
                    <a:pt x="2472430" y="424962"/>
                  </a:lnTo>
                  <a:lnTo>
                    <a:pt x="2474015" y="428356"/>
                  </a:lnTo>
                  <a:lnTo>
                    <a:pt x="2475601" y="431750"/>
                  </a:lnTo>
                  <a:lnTo>
                    <a:pt x="2477866" y="438990"/>
                  </a:lnTo>
                  <a:lnTo>
                    <a:pt x="2479905" y="446231"/>
                  </a:lnTo>
                  <a:lnTo>
                    <a:pt x="2481264" y="453697"/>
                  </a:lnTo>
                  <a:lnTo>
                    <a:pt x="2482397" y="461390"/>
                  </a:lnTo>
                  <a:lnTo>
                    <a:pt x="2482850" y="469536"/>
                  </a:lnTo>
                  <a:lnTo>
                    <a:pt x="2482850" y="477455"/>
                  </a:lnTo>
                  <a:lnTo>
                    <a:pt x="2482850" y="694213"/>
                  </a:lnTo>
                  <a:lnTo>
                    <a:pt x="2482850" y="702584"/>
                  </a:lnTo>
                  <a:lnTo>
                    <a:pt x="2482397" y="710504"/>
                  </a:lnTo>
                  <a:lnTo>
                    <a:pt x="2481264" y="718423"/>
                  </a:lnTo>
                  <a:lnTo>
                    <a:pt x="2479905" y="725889"/>
                  </a:lnTo>
                  <a:lnTo>
                    <a:pt x="2477866" y="733130"/>
                  </a:lnTo>
                  <a:lnTo>
                    <a:pt x="2475601" y="740144"/>
                  </a:lnTo>
                  <a:lnTo>
                    <a:pt x="2474015" y="743311"/>
                  </a:lnTo>
                  <a:lnTo>
                    <a:pt x="2472430" y="746932"/>
                  </a:lnTo>
                  <a:lnTo>
                    <a:pt x="2470617" y="750326"/>
                  </a:lnTo>
                  <a:lnTo>
                    <a:pt x="2468805" y="753493"/>
                  </a:lnTo>
                  <a:lnTo>
                    <a:pt x="2466766" y="756887"/>
                  </a:lnTo>
                  <a:lnTo>
                    <a:pt x="2464501" y="760055"/>
                  </a:lnTo>
                  <a:lnTo>
                    <a:pt x="2462236" y="762996"/>
                  </a:lnTo>
                  <a:lnTo>
                    <a:pt x="2459518" y="766164"/>
                  </a:lnTo>
                  <a:lnTo>
                    <a:pt x="2456799" y="769331"/>
                  </a:lnTo>
                  <a:lnTo>
                    <a:pt x="2453628" y="772047"/>
                  </a:lnTo>
                  <a:lnTo>
                    <a:pt x="2450456" y="775214"/>
                  </a:lnTo>
                  <a:lnTo>
                    <a:pt x="2447058" y="778156"/>
                  </a:lnTo>
                  <a:lnTo>
                    <a:pt x="2443434" y="780871"/>
                  </a:lnTo>
                  <a:lnTo>
                    <a:pt x="2439583" y="783812"/>
                  </a:lnTo>
                  <a:lnTo>
                    <a:pt x="2435732" y="786301"/>
                  </a:lnTo>
                  <a:lnTo>
                    <a:pt x="2431201" y="789242"/>
                  </a:lnTo>
                  <a:lnTo>
                    <a:pt x="2426897" y="791731"/>
                  </a:lnTo>
                  <a:lnTo>
                    <a:pt x="2422140" y="794446"/>
                  </a:lnTo>
                  <a:lnTo>
                    <a:pt x="2412173" y="799198"/>
                  </a:lnTo>
                  <a:lnTo>
                    <a:pt x="2406963" y="801687"/>
                  </a:lnTo>
                  <a:lnTo>
                    <a:pt x="2282825" y="744216"/>
                  </a:lnTo>
                  <a:lnTo>
                    <a:pt x="2282825" y="312737"/>
                  </a:lnTo>
                  <a:close/>
                  <a:moveTo>
                    <a:pt x="458964" y="22907"/>
                  </a:moveTo>
                  <a:lnTo>
                    <a:pt x="448307" y="23134"/>
                  </a:lnTo>
                  <a:lnTo>
                    <a:pt x="438104" y="24041"/>
                  </a:lnTo>
                  <a:lnTo>
                    <a:pt x="427674" y="25175"/>
                  </a:lnTo>
                  <a:lnTo>
                    <a:pt x="417471" y="26990"/>
                  </a:lnTo>
                  <a:lnTo>
                    <a:pt x="407722" y="29485"/>
                  </a:lnTo>
                  <a:lnTo>
                    <a:pt x="397745" y="32206"/>
                  </a:lnTo>
                  <a:lnTo>
                    <a:pt x="388222" y="35382"/>
                  </a:lnTo>
                  <a:lnTo>
                    <a:pt x="378926" y="39237"/>
                  </a:lnTo>
                  <a:lnTo>
                    <a:pt x="369857" y="43320"/>
                  </a:lnTo>
                  <a:lnTo>
                    <a:pt x="361014" y="47856"/>
                  </a:lnTo>
                  <a:lnTo>
                    <a:pt x="352171" y="52846"/>
                  </a:lnTo>
                  <a:lnTo>
                    <a:pt x="344009" y="58289"/>
                  </a:lnTo>
                  <a:lnTo>
                    <a:pt x="335847" y="63959"/>
                  </a:lnTo>
                  <a:lnTo>
                    <a:pt x="328138" y="70083"/>
                  </a:lnTo>
                  <a:lnTo>
                    <a:pt x="320655" y="76660"/>
                  </a:lnTo>
                  <a:lnTo>
                    <a:pt x="313626" y="83238"/>
                  </a:lnTo>
                  <a:lnTo>
                    <a:pt x="306598" y="90722"/>
                  </a:lnTo>
                  <a:lnTo>
                    <a:pt x="300022" y="98207"/>
                  </a:lnTo>
                  <a:lnTo>
                    <a:pt x="294127" y="105918"/>
                  </a:lnTo>
                  <a:lnTo>
                    <a:pt x="288232" y="113856"/>
                  </a:lnTo>
                  <a:lnTo>
                    <a:pt x="283017" y="122248"/>
                  </a:lnTo>
                  <a:lnTo>
                    <a:pt x="278029" y="130867"/>
                  </a:lnTo>
                  <a:lnTo>
                    <a:pt x="273494" y="139939"/>
                  </a:lnTo>
                  <a:lnTo>
                    <a:pt x="269186" y="149011"/>
                  </a:lnTo>
                  <a:lnTo>
                    <a:pt x="265559" y="158310"/>
                  </a:lnTo>
                  <a:lnTo>
                    <a:pt x="262158" y="167836"/>
                  </a:lnTo>
                  <a:lnTo>
                    <a:pt x="259664" y="177589"/>
                  </a:lnTo>
                  <a:lnTo>
                    <a:pt x="257396" y="187568"/>
                  </a:lnTo>
                  <a:lnTo>
                    <a:pt x="255582" y="197775"/>
                  </a:lnTo>
                  <a:lnTo>
                    <a:pt x="254222" y="207754"/>
                  </a:lnTo>
                  <a:lnTo>
                    <a:pt x="253542" y="218414"/>
                  </a:lnTo>
                  <a:lnTo>
                    <a:pt x="253088" y="229074"/>
                  </a:lnTo>
                  <a:lnTo>
                    <a:pt x="253088" y="495117"/>
                  </a:lnTo>
                  <a:lnTo>
                    <a:pt x="369630" y="495117"/>
                  </a:lnTo>
                  <a:lnTo>
                    <a:pt x="376659" y="495344"/>
                  </a:lnTo>
                  <a:lnTo>
                    <a:pt x="383461" y="496024"/>
                  </a:lnTo>
                  <a:lnTo>
                    <a:pt x="390263" y="496705"/>
                  </a:lnTo>
                  <a:lnTo>
                    <a:pt x="397065" y="498066"/>
                  </a:lnTo>
                  <a:lnTo>
                    <a:pt x="403867" y="499653"/>
                  </a:lnTo>
                  <a:lnTo>
                    <a:pt x="410216" y="501468"/>
                  </a:lnTo>
                  <a:lnTo>
                    <a:pt x="416791" y="503509"/>
                  </a:lnTo>
                  <a:lnTo>
                    <a:pt x="422913" y="505777"/>
                  </a:lnTo>
                  <a:lnTo>
                    <a:pt x="428808" y="508726"/>
                  </a:lnTo>
                  <a:lnTo>
                    <a:pt x="434930" y="511674"/>
                  </a:lnTo>
                  <a:lnTo>
                    <a:pt x="440598" y="514849"/>
                  </a:lnTo>
                  <a:lnTo>
                    <a:pt x="446266" y="518478"/>
                  </a:lnTo>
                  <a:lnTo>
                    <a:pt x="451481" y="522334"/>
                  </a:lnTo>
                  <a:lnTo>
                    <a:pt x="456923" y="526190"/>
                  </a:lnTo>
                  <a:lnTo>
                    <a:pt x="461911" y="530726"/>
                  </a:lnTo>
                  <a:lnTo>
                    <a:pt x="466446" y="535035"/>
                  </a:lnTo>
                  <a:lnTo>
                    <a:pt x="471207" y="539798"/>
                  </a:lnTo>
                  <a:lnTo>
                    <a:pt x="475289" y="545015"/>
                  </a:lnTo>
                  <a:lnTo>
                    <a:pt x="479370" y="549777"/>
                  </a:lnTo>
                  <a:lnTo>
                    <a:pt x="483451" y="555221"/>
                  </a:lnTo>
                  <a:lnTo>
                    <a:pt x="487079" y="560664"/>
                  </a:lnTo>
                  <a:lnTo>
                    <a:pt x="490026" y="566561"/>
                  </a:lnTo>
                  <a:lnTo>
                    <a:pt x="493201" y="572458"/>
                  </a:lnTo>
                  <a:lnTo>
                    <a:pt x="496148" y="578355"/>
                  </a:lnTo>
                  <a:lnTo>
                    <a:pt x="498416" y="584706"/>
                  </a:lnTo>
                  <a:lnTo>
                    <a:pt x="500683" y="591056"/>
                  </a:lnTo>
                  <a:lnTo>
                    <a:pt x="502497" y="597407"/>
                  </a:lnTo>
                  <a:lnTo>
                    <a:pt x="504084" y="603984"/>
                  </a:lnTo>
                  <a:lnTo>
                    <a:pt x="505218" y="610788"/>
                  </a:lnTo>
                  <a:lnTo>
                    <a:pt x="506125" y="617592"/>
                  </a:lnTo>
                  <a:lnTo>
                    <a:pt x="506578" y="624623"/>
                  </a:lnTo>
                  <a:lnTo>
                    <a:pt x="506578" y="631428"/>
                  </a:lnTo>
                  <a:lnTo>
                    <a:pt x="506578" y="638459"/>
                  </a:lnTo>
                  <a:lnTo>
                    <a:pt x="506125" y="645263"/>
                  </a:lnTo>
                  <a:lnTo>
                    <a:pt x="505218" y="652294"/>
                  </a:lnTo>
                  <a:lnTo>
                    <a:pt x="504084" y="659098"/>
                  </a:lnTo>
                  <a:lnTo>
                    <a:pt x="502497" y="665449"/>
                  </a:lnTo>
                  <a:lnTo>
                    <a:pt x="500683" y="672026"/>
                  </a:lnTo>
                  <a:lnTo>
                    <a:pt x="498416" y="678150"/>
                  </a:lnTo>
                  <a:lnTo>
                    <a:pt x="496148" y="684500"/>
                  </a:lnTo>
                  <a:lnTo>
                    <a:pt x="493201" y="690397"/>
                  </a:lnTo>
                  <a:lnTo>
                    <a:pt x="490026" y="696294"/>
                  </a:lnTo>
                  <a:lnTo>
                    <a:pt x="487079" y="701964"/>
                  </a:lnTo>
                  <a:lnTo>
                    <a:pt x="483451" y="707861"/>
                  </a:lnTo>
                  <a:lnTo>
                    <a:pt x="479370" y="712851"/>
                  </a:lnTo>
                  <a:lnTo>
                    <a:pt x="475289" y="718067"/>
                  </a:lnTo>
                  <a:lnTo>
                    <a:pt x="471207" y="723057"/>
                  </a:lnTo>
                  <a:lnTo>
                    <a:pt x="466446" y="727820"/>
                  </a:lnTo>
                  <a:lnTo>
                    <a:pt x="461911" y="732356"/>
                  </a:lnTo>
                  <a:lnTo>
                    <a:pt x="456923" y="736666"/>
                  </a:lnTo>
                  <a:lnTo>
                    <a:pt x="451481" y="740748"/>
                  </a:lnTo>
                  <a:lnTo>
                    <a:pt x="446266" y="744604"/>
                  </a:lnTo>
                  <a:lnTo>
                    <a:pt x="440598" y="748006"/>
                  </a:lnTo>
                  <a:lnTo>
                    <a:pt x="434930" y="751408"/>
                  </a:lnTo>
                  <a:lnTo>
                    <a:pt x="428808" y="754356"/>
                  </a:lnTo>
                  <a:lnTo>
                    <a:pt x="422913" y="757078"/>
                  </a:lnTo>
                  <a:lnTo>
                    <a:pt x="416791" y="759573"/>
                  </a:lnTo>
                  <a:lnTo>
                    <a:pt x="410216" y="761614"/>
                  </a:lnTo>
                  <a:lnTo>
                    <a:pt x="403867" y="763429"/>
                  </a:lnTo>
                  <a:lnTo>
                    <a:pt x="397065" y="765016"/>
                  </a:lnTo>
                  <a:lnTo>
                    <a:pt x="390263" y="766377"/>
                  </a:lnTo>
                  <a:lnTo>
                    <a:pt x="383461" y="767058"/>
                  </a:lnTo>
                  <a:lnTo>
                    <a:pt x="376659" y="767738"/>
                  </a:lnTo>
                  <a:lnTo>
                    <a:pt x="369630" y="767965"/>
                  </a:lnTo>
                  <a:lnTo>
                    <a:pt x="253088" y="767965"/>
                  </a:lnTo>
                  <a:lnTo>
                    <a:pt x="253088" y="1135844"/>
                  </a:lnTo>
                  <a:lnTo>
                    <a:pt x="369630" y="1135844"/>
                  </a:lnTo>
                  <a:lnTo>
                    <a:pt x="376659" y="1136071"/>
                  </a:lnTo>
                  <a:lnTo>
                    <a:pt x="383461" y="1136751"/>
                  </a:lnTo>
                  <a:lnTo>
                    <a:pt x="390263" y="1137659"/>
                  </a:lnTo>
                  <a:lnTo>
                    <a:pt x="397065" y="1138793"/>
                  </a:lnTo>
                  <a:lnTo>
                    <a:pt x="403867" y="1140380"/>
                  </a:lnTo>
                  <a:lnTo>
                    <a:pt x="410216" y="1142195"/>
                  </a:lnTo>
                  <a:lnTo>
                    <a:pt x="416791" y="1144236"/>
                  </a:lnTo>
                  <a:lnTo>
                    <a:pt x="422913" y="1146731"/>
                  </a:lnTo>
                  <a:lnTo>
                    <a:pt x="428808" y="1149452"/>
                  </a:lnTo>
                  <a:lnTo>
                    <a:pt x="434930" y="1152401"/>
                  </a:lnTo>
                  <a:lnTo>
                    <a:pt x="440598" y="1155803"/>
                  </a:lnTo>
                  <a:lnTo>
                    <a:pt x="446266" y="1159205"/>
                  </a:lnTo>
                  <a:lnTo>
                    <a:pt x="451481" y="1163061"/>
                  </a:lnTo>
                  <a:lnTo>
                    <a:pt x="456923" y="1167370"/>
                  </a:lnTo>
                  <a:lnTo>
                    <a:pt x="461911" y="1171453"/>
                  </a:lnTo>
                  <a:lnTo>
                    <a:pt x="466446" y="1175989"/>
                  </a:lnTo>
                  <a:lnTo>
                    <a:pt x="471207" y="1180752"/>
                  </a:lnTo>
                  <a:lnTo>
                    <a:pt x="475289" y="1185741"/>
                  </a:lnTo>
                  <a:lnTo>
                    <a:pt x="479370" y="1190958"/>
                  </a:lnTo>
                  <a:lnTo>
                    <a:pt x="483451" y="1196401"/>
                  </a:lnTo>
                  <a:lnTo>
                    <a:pt x="487079" y="1201845"/>
                  </a:lnTo>
                  <a:lnTo>
                    <a:pt x="490026" y="1207515"/>
                  </a:lnTo>
                  <a:lnTo>
                    <a:pt x="493201" y="1213412"/>
                  </a:lnTo>
                  <a:lnTo>
                    <a:pt x="496148" y="1219309"/>
                  </a:lnTo>
                  <a:lnTo>
                    <a:pt x="498416" y="1225659"/>
                  </a:lnTo>
                  <a:lnTo>
                    <a:pt x="500683" y="1231783"/>
                  </a:lnTo>
                  <a:lnTo>
                    <a:pt x="502497" y="1238360"/>
                  </a:lnTo>
                  <a:lnTo>
                    <a:pt x="504084" y="1245165"/>
                  </a:lnTo>
                  <a:lnTo>
                    <a:pt x="505218" y="1251742"/>
                  </a:lnTo>
                  <a:lnTo>
                    <a:pt x="506125" y="1258546"/>
                  </a:lnTo>
                  <a:lnTo>
                    <a:pt x="506578" y="1265350"/>
                  </a:lnTo>
                  <a:lnTo>
                    <a:pt x="506578" y="1272381"/>
                  </a:lnTo>
                  <a:lnTo>
                    <a:pt x="506578" y="1279639"/>
                  </a:lnTo>
                  <a:lnTo>
                    <a:pt x="506125" y="1286216"/>
                  </a:lnTo>
                  <a:lnTo>
                    <a:pt x="505218" y="1293021"/>
                  </a:lnTo>
                  <a:lnTo>
                    <a:pt x="504084" y="1299825"/>
                  </a:lnTo>
                  <a:lnTo>
                    <a:pt x="502497" y="1306629"/>
                  </a:lnTo>
                  <a:lnTo>
                    <a:pt x="500683" y="1312980"/>
                  </a:lnTo>
                  <a:lnTo>
                    <a:pt x="498416" y="1319330"/>
                  </a:lnTo>
                  <a:lnTo>
                    <a:pt x="496148" y="1325454"/>
                  </a:lnTo>
                  <a:lnTo>
                    <a:pt x="493201" y="1331351"/>
                  </a:lnTo>
                  <a:lnTo>
                    <a:pt x="490026" y="1337475"/>
                  </a:lnTo>
                  <a:lnTo>
                    <a:pt x="487079" y="1343145"/>
                  </a:lnTo>
                  <a:lnTo>
                    <a:pt x="483451" y="1348588"/>
                  </a:lnTo>
                  <a:lnTo>
                    <a:pt x="479370" y="1354031"/>
                  </a:lnTo>
                  <a:lnTo>
                    <a:pt x="475289" y="1359248"/>
                  </a:lnTo>
                  <a:lnTo>
                    <a:pt x="471207" y="1364011"/>
                  </a:lnTo>
                  <a:lnTo>
                    <a:pt x="466446" y="1368774"/>
                  </a:lnTo>
                  <a:lnTo>
                    <a:pt x="461911" y="1373537"/>
                  </a:lnTo>
                  <a:lnTo>
                    <a:pt x="456923" y="1377619"/>
                  </a:lnTo>
                  <a:lnTo>
                    <a:pt x="451481" y="1381702"/>
                  </a:lnTo>
                  <a:lnTo>
                    <a:pt x="446266" y="1385557"/>
                  </a:lnTo>
                  <a:lnTo>
                    <a:pt x="440598" y="1388960"/>
                  </a:lnTo>
                  <a:lnTo>
                    <a:pt x="434930" y="1392362"/>
                  </a:lnTo>
                  <a:lnTo>
                    <a:pt x="428808" y="1395537"/>
                  </a:lnTo>
                  <a:lnTo>
                    <a:pt x="422913" y="1398032"/>
                  </a:lnTo>
                  <a:lnTo>
                    <a:pt x="416791" y="1400300"/>
                  </a:lnTo>
                  <a:lnTo>
                    <a:pt x="410216" y="1402795"/>
                  </a:lnTo>
                  <a:lnTo>
                    <a:pt x="403867" y="1404609"/>
                  </a:lnTo>
                  <a:lnTo>
                    <a:pt x="397065" y="1406197"/>
                  </a:lnTo>
                  <a:lnTo>
                    <a:pt x="390263" y="1407104"/>
                  </a:lnTo>
                  <a:lnTo>
                    <a:pt x="383461" y="1408238"/>
                  </a:lnTo>
                  <a:lnTo>
                    <a:pt x="376659" y="1408692"/>
                  </a:lnTo>
                  <a:lnTo>
                    <a:pt x="369630" y="1408692"/>
                  </a:lnTo>
                  <a:lnTo>
                    <a:pt x="253088" y="1408692"/>
                  </a:lnTo>
                  <a:lnTo>
                    <a:pt x="253088" y="1777025"/>
                  </a:lnTo>
                  <a:lnTo>
                    <a:pt x="369630" y="1777025"/>
                  </a:lnTo>
                  <a:lnTo>
                    <a:pt x="376659" y="1777252"/>
                  </a:lnTo>
                  <a:lnTo>
                    <a:pt x="383461" y="1777705"/>
                  </a:lnTo>
                  <a:lnTo>
                    <a:pt x="390263" y="1778386"/>
                  </a:lnTo>
                  <a:lnTo>
                    <a:pt x="397065" y="1779747"/>
                  </a:lnTo>
                  <a:lnTo>
                    <a:pt x="403867" y="1781334"/>
                  </a:lnTo>
                  <a:lnTo>
                    <a:pt x="410216" y="1783149"/>
                  </a:lnTo>
                  <a:lnTo>
                    <a:pt x="416791" y="1785190"/>
                  </a:lnTo>
                  <a:lnTo>
                    <a:pt x="422913" y="1787912"/>
                  </a:lnTo>
                  <a:lnTo>
                    <a:pt x="428808" y="1790407"/>
                  </a:lnTo>
                  <a:lnTo>
                    <a:pt x="434930" y="1793582"/>
                  </a:lnTo>
                  <a:lnTo>
                    <a:pt x="440598" y="1796984"/>
                  </a:lnTo>
                  <a:lnTo>
                    <a:pt x="446266" y="1800159"/>
                  </a:lnTo>
                  <a:lnTo>
                    <a:pt x="451481" y="1804242"/>
                  </a:lnTo>
                  <a:lnTo>
                    <a:pt x="456923" y="1808324"/>
                  </a:lnTo>
                  <a:lnTo>
                    <a:pt x="461911" y="1812407"/>
                  </a:lnTo>
                  <a:lnTo>
                    <a:pt x="466446" y="1817170"/>
                  </a:lnTo>
                  <a:lnTo>
                    <a:pt x="471207" y="1821706"/>
                  </a:lnTo>
                  <a:lnTo>
                    <a:pt x="475289" y="1826695"/>
                  </a:lnTo>
                  <a:lnTo>
                    <a:pt x="479370" y="1831912"/>
                  </a:lnTo>
                  <a:lnTo>
                    <a:pt x="483451" y="1837129"/>
                  </a:lnTo>
                  <a:lnTo>
                    <a:pt x="487079" y="1842799"/>
                  </a:lnTo>
                  <a:lnTo>
                    <a:pt x="490026" y="1848469"/>
                  </a:lnTo>
                  <a:lnTo>
                    <a:pt x="493201" y="1854139"/>
                  </a:lnTo>
                  <a:lnTo>
                    <a:pt x="496148" y="1860490"/>
                  </a:lnTo>
                  <a:lnTo>
                    <a:pt x="498416" y="1866613"/>
                  </a:lnTo>
                  <a:lnTo>
                    <a:pt x="500683" y="1872964"/>
                  </a:lnTo>
                  <a:lnTo>
                    <a:pt x="502497" y="1879314"/>
                  </a:lnTo>
                  <a:lnTo>
                    <a:pt x="504084" y="1885892"/>
                  </a:lnTo>
                  <a:lnTo>
                    <a:pt x="505218" y="1892696"/>
                  </a:lnTo>
                  <a:lnTo>
                    <a:pt x="506125" y="1899273"/>
                  </a:lnTo>
                  <a:lnTo>
                    <a:pt x="506578" y="1906304"/>
                  </a:lnTo>
                  <a:lnTo>
                    <a:pt x="506578" y="1913335"/>
                  </a:lnTo>
                  <a:lnTo>
                    <a:pt x="506578" y="1920366"/>
                  </a:lnTo>
                  <a:lnTo>
                    <a:pt x="506125" y="1927397"/>
                  </a:lnTo>
                  <a:lnTo>
                    <a:pt x="505218" y="1933975"/>
                  </a:lnTo>
                  <a:lnTo>
                    <a:pt x="504084" y="1940779"/>
                  </a:lnTo>
                  <a:lnTo>
                    <a:pt x="502497" y="1947356"/>
                  </a:lnTo>
                  <a:lnTo>
                    <a:pt x="500683" y="1953707"/>
                  </a:lnTo>
                  <a:lnTo>
                    <a:pt x="498416" y="1960284"/>
                  </a:lnTo>
                  <a:lnTo>
                    <a:pt x="496148" y="1966408"/>
                  </a:lnTo>
                  <a:lnTo>
                    <a:pt x="493201" y="1972532"/>
                  </a:lnTo>
                  <a:lnTo>
                    <a:pt x="490026" y="1978429"/>
                  </a:lnTo>
                  <a:lnTo>
                    <a:pt x="487079" y="1984099"/>
                  </a:lnTo>
                  <a:lnTo>
                    <a:pt x="483451" y="1989542"/>
                  </a:lnTo>
                  <a:lnTo>
                    <a:pt x="479370" y="1994986"/>
                  </a:lnTo>
                  <a:lnTo>
                    <a:pt x="475289" y="1999975"/>
                  </a:lnTo>
                  <a:lnTo>
                    <a:pt x="471207" y="2004965"/>
                  </a:lnTo>
                  <a:lnTo>
                    <a:pt x="466446" y="2009728"/>
                  </a:lnTo>
                  <a:lnTo>
                    <a:pt x="461911" y="2014264"/>
                  </a:lnTo>
                  <a:lnTo>
                    <a:pt x="456923" y="2018573"/>
                  </a:lnTo>
                  <a:lnTo>
                    <a:pt x="451481" y="2022429"/>
                  </a:lnTo>
                  <a:lnTo>
                    <a:pt x="446266" y="2026285"/>
                  </a:lnTo>
                  <a:lnTo>
                    <a:pt x="440598" y="2029914"/>
                  </a:lnTo>
                  <a:lnTo>
                    <a:pt x="434930" y="2033089"/>
                  </a:lnTo>
                  <a:lnTo>
                    <a:pt x="428808" y="2036264"/>
                  </a:lnTo>
                  <a:lnTo>
                    <a:pt x="422913" y="2038759"/>
                  </a:lnTo>
                  <a:lnTo>
                    <a:pt x="416791" y="2041481"/>
                  </a:lnTo>
                  <a:lnTo>
                    <a:pt x="410216" y="2043522"/>
                  </a:lnTo>
                  <a:lnTo>
                    <a:pt x="403867" y="2045336"/>
                  </a:lnTo>
                  <a:lnTo>
                    <a:pt x="397065" y="2046924"/>
                  </a:lnTo>
                  <a:lnTo>
                    <a:pt x="390263" y="2048285"/>
                  </a:lnTo>
                  <a:lnTo>
                    <a:pt x="383461" y="2048965"/>
                  </a:lnTo>
                  <a:lnTo>
                    <a:pt x="376659" y="2049419"/>
                  </a:lnTo>
                  <a:lnTo>
                    <a:pt x="369630" y="2049646"/>
                  </a:lnTo>
                  <a:lnTo>
                    <a:pt x="253088" y="2049646"/>
                  </a:lnTo>
                  <a:lnTo>
                    <a:pt x="253088" y="2315689"/>
                  </a:lnTo>
                  <a:lnTo>
                    <a:pt x="253542" y="2326349"/>
                  </a:lnTo>
                  <a:lnTo>
                    <a:pt x="254222" y="2336782"/>
                  </a:lnTo>
                  <a:lnTo>
                    <a:pt x="255582" y="2347215"/>
                  </a:lnTo>
                  <a:lnTo>
                    <a:pt x="257396" y="2357195"/>
                  </a:lnTo>
                  <a:lnTo>
                    <a:pt x="259664" y="2367401"/>
                  </a:lnTo>
                  <a:lnTo>
                    <a:pt x="262158" y="2376927"/>
                  </a:lnTo>
                  <a:lnTo>
                    <a:pt x="265559" y="2386679"/>
                  </a:lnTo>
                  <a:lnTo>
                    <a:pt x="269186" y="2395978"/>
                  </a:lnTo>
                  <a:lnTo>
                    <a:pt x="273494" y="2405051"/>
                  </a:lnTo>
                  <a:lnTo>
                    <a:pt x="278029" y="2414123"/>
                  </a:lnTo>
                  <a:lnTo>
                    <a:pt x="283017" y="2422515"/>
                  </a:lnTo>
                  <a:lnTo>
                    <a:pt x="288232" y="2430907"/>
                  </a:lnTo>
                  <a:lnTo>
                    <a:pt x="294127" y="2439072"/>
                  </a:lnTo>
                  <a:lnTo>
                    <a:pt x="300022" y="2446783"/>
                  </a:lnTo>
                  <a:lnTo>
                    <a:pt x="306598" y="2454268"/>
                  </a:lnTo>
                  <a:lnTo>
                    <a:pt x="313626" y="2461525"/>
                  </a:lnTo>
                  <a:lnTo>
                    <a:pt x="320655" y="2468330"/>
                  </a:lnTo>
                  <a:lnTo>
                    <a:pt x="328138" y="2474680"/>
                  </a:lnTo>
                  <a:lnTo>
                    <a:pt x="335847" y="2481031"/>
                  </a:lnTo>
                  <a:lnTo>
                    <a:pt x="344009" y="2486701"/>
                  </a:lnTo>
                  <a:lnTo>
                    <a:pt x="352171" y="2492144"/>
                  </a:lnTo>
                  <a:lnTo>
                    <a:pt x="361014" y="2497134"/>
                  </a:lnTo>
                  <a:lnTo>
                    <a:pt x="369857" y="2501443"/>
                  </a:lnTo>
                  <a:lnTo>
                    <a:pt x="378926" y="2505526"/>
                  </a:lnTo>
                  <a:lnTo>
                    <a:pt x="388222" y="2509608"/>
                  </a:lnTo>
                  <a:lnTo>
                    <a:pt x="397745" y="2512557"/>
                  </a:lnTo>
                  <a:lnTo>
                    <a:pt x="407722" y="2515505"/>
                  </a:lnTo>
                  <a:lnTo>
                    <a:pt x="417471" y="2517773"/>
                  </a:lnTo>
                  <a:lnTo>
                    <a:pt x="427674" y="2519588"/>
                  </a:lnTo>
                  <a:lnTo>
                    <a:pt x="438104" y="2520948"/>
                  </a:lnTo>
                  <a:lnTo>
                    <a:pt x="448307" y="2521629"/>
                  </a:lnTo>
                  <a:lnTo>
                    <a:pt x="458964" y="2521856"/>
                  </a:lnTo>
                  <a:lnTo>
                    <a:pt x="2030011" y="2521856"/>
                  </a:lnTo>
                  <a:lnTo>
                    <a:pt x="2040667" y="2521629"/>
                  </a:lnTo>
                  <a:lnTo>
                    <a:pt x="2051324" y="2520948"/>
                  </a:lnTo>
                  <a:lnTo>
                    <a:pt x="2061527" y="2519588"/>
                  </a:lnTo>
                  <a:lnTo>
                    <a:pt x="2071503" y="2517773"/>
                  </a:lnTo>
                  <a:lnTo>
                    <a:pt x="2081706" y="2515505"/>
                  </a:lnTo>
                  <a:lnTo>
                    <a:pt x="2091456" y="2512557"/>
                  </a:lnTo>
                  <a:lnTo>
                    <a:pt x="2100752" y="2509608"/>
                  </a:lnTo>
                  <a:lnTo>
                    <a:pt x="2110502" y="2505526"/>
                  </a:lnTo>
                  <a:lnTo>
                    <a:pt x="2119571" y="2501443"/>
                  </a:lnTo>
                  <a:lnTo>
                    <a:pt x="2128187" y="2497134"/>
                  </a:lnTo>
                  <a:lnTo>
                    <a:pt x="2136803" y="2492144"/>
                  </a:lnTo>
                  <a:lnTo>
                    <a:pt x="2145192" y="2486701"/>
                  </a:lnTo>
                  <a:lnTo>
                    <a:pt x="2153354" y="2481031"/>
                  </a:lnTo>
                  <a:lnTo>
                    <a:pt x="2161290" y="2474680"/>
                  </a:lnTo>
                  <a:lnTo>
                    <a:pt x="2168546" y="2468330"/>
                  </a:lnTo>
                  <a:lnTo>
                    <a:pt x="2175801" y="2461525"/>
                  </a:lnTo>
                  <a:lnTo>
                    <a:pt x="2182376" y="2454268"/>
                  </a:lnTo>
                  <a:lnTo>
                    <a:pt x="2188952" y="2446783"/>
                  </a:lnTo>
                  <a:lnTo>
                    <a:pt x="2195074" y="2439072"/>
                  </a:lnTo>
                  <a:lnTo>
                    <a:pt x="2200969" y="2430907"/>
                  </a:lnTo>
                  <a:lnTo>
                    <a:pt x="2206410" y="2422515"/>
                  </a:lnTo>
                  <a:lnTo>
                    <a:pt x="2211172" y="2414123"/>
                  </a:lnTo>
                  <a:lnTo>
                    <a:pt x="2215933" y="2405051"/>
                  </a:lnTo>
                  <a:lnTo>
                    <a:pt x="2219788" y="2395978"/>
                  </a:lnTo>
                  <a:lnTo>
                    <a:pt x="2223642" y="2386679"/>
                  </a:lnTo>
                  <a:lnTo>
                    <a:pt x="2226817" y="2376927"/>
                  </a:lnTo>
                  <a:lnTo>
                    <a:pt x="2229538" y="2367401"/>
                  </a:lnTo>
                  <a:lnTo>
                    <a:pt x="2232032" y="2357195"/>
                  </a:lnTo>
                  <a:lnTo>
                    <a:pt x="2233845" y="2347215"/>
                  </a:lnTo>
                  <a:lnTo>
                    <a:pt x="2235206" y="2336782"/>
                  </a:lnTo>
                  <a:lnTo>
                    <a:pt x="2235886" y="2326349"/>
                  </a:lnTo>
                  <a:lnTo>
                    <a:pt x="2236113" y="2315689"/>
                  </a:lnTo>
                  <a:lnTo>
                    <a:pt x="2236113" y="229074"/>
                  </a:lnTo>
                  <a:lnTo>
                    <a:pt x="2235886" y="218414"/>
                  </a:lnTo>
                  <a:lnTo>
                    <a:pt x="2235206" y="207754"/>
                  </a:lnTo>
                  <a:lnTo>
                    <a:pt x="2233845" y="197775"/>
                  </a:lnTo>
                  <a:lnTo>
                    <a:pt x="2232032" y="187568"/>
                  </a:lnTo>
                  <a:lnTo>
                    <a:pt x="2229538" y="177589"/>
                  </a:lnTo>
                  <a:lnTo>
                    <a:pt x="2226817" y="167836"/>
                  </a:lnTo>
                  <a:lnTo>
                    <a:pt x="2223642" y="158310"/>
                  </a:lnTo>
                  <a:lnTo>
                    <a:pt x="2219788" y="149011"/>
                  </a:lnTo>
                  <a:lnTo>
                    <a:pt x="2215933" y="139939"/>
                  </a:lnTo>
                  <a:lnTo>
                    <a:pt x="2211172" y="130867"/>
                  </a:lnTo>
                  <a:lnTo>
                    <a:pt x="2206410" y="122248"/>
                  </a:lnTo>
                  <a:lnTo>
                    <a:pt x="2200969" y="113856"/>
                  </a:lnTo>
                  <a:lnTo>
                    <a:pt x="2195074" y="105918"/>
                  </a:lnTo>
                  <a:lnTo>
                    <a:pt x="2188952" y="98207"/>
                  </a:lnTo>
                  <a:lnTo>
                    <a:pt x="2182376" y="90722"/>
                  </a:lnTo>
                  <a:lnTo>
                    <a:pt x="2175801" y="83238"/>
                  </a:lnTo>
                  <a:lnTo>
                    <a:pt x="2168546" y="76660"/>
                  </a:lnTo>
                  <a:lnTo>
                    <a:pt x="2161290" y="70083"/>
                  </a:lnTo>
                  <a:lnTo>
                    <a:pt x="2153354" y="63959"/>
                  </a:lnTo>
                  <a:lnTo>
                    <a:pt x="2145192" y="58289"/>
                  </a:lnTo>
                  <a:lnTo>
                    <a:pt x="2136803" y="52846"/>
                  </a:lnTo>
                  <a:lnTo>
                    <a:pt x="2128187" y="47856"/>
                  </a:lnTo>
                  <a:lnTo>
                    <a:pt x="2119571" y="43320"/>
                  </a:lnTo>
                  <a:lnTo>
                    <a:pt x="2110502" y="39237"/>
                  </a:lnTo>
                  <a:lnTo>
                    <a:pt x="2100752" y="35382"/>
                  </a:lnTo>
                  <a:lnTo>
                    <a:pt x="2091456" y="32206"/>
                  </a:lnTo>
                  <a:lnTo>
                    <a:pt x="2081706" y="29485"/>
                  </a:lnTo>
                  <a:lnTo>
                    <a:pt x="2071503" y="26990"/>
                  </a:lnTo>
                  <a:lnTo>
                    <a:pt x="2061527" y="25175"/>
                  </a:lnTo>
                  <a:lnTo>
                    <a:pt x="2051324" y="24041"/>
                  </a:lnTo>
                  <a:lnTo>
                    <a:pt x="2040667" y="23134"/>
                  </a:lnTo>
                  <a:lnTo>
                    <a:pt x="2030011" y="22907"/>
                  </a:lnTo>
                  <a:lnTo>
                    <a:pt x="458964" y="22907"/>
                  </a:lnTo>
                  <a:close/>
                  <a:moveTo>
                    <a:pt x="458964" y="0"/>
                  </a:moveTo>
                  <a:lnTo>
                    <a:pt x="2030011" y="0"/>
                  </a:lnTo>
                  <a:lnTo>
                    <a:pt x="2042028" y="453"/>
                  </a:lnTo>
                  <a:lnTo>
                    <a:pt x="2053364" y="1134"/>
                  </a:lnTo>
                  <a:lnTo>
                    <a:pt x="2064701" y="2722"/>
                  </a:lnTo>
                  <a:lnTo>
                    <a:pt x="2076265" y="4763"/>
                  </a:lnTo>
                  <a:lnTo>
                    <a:pt x="2087148" y="7258"/>
                  </a:lnTo>
                  <a:lnTo>
                    <a:pt x="2098031" y="10433"/>
                  </a:lnTo>
                  <a:lnTo>
                    <a:pt x="2108688" y="14062"/>
                  </a:lnTo>
                  <a:lnTo>
                    <a:pt x="2118891" y="18371"/>
                  </a:lnTo>
                  <a:lnTo>
                    <a:pt x="2129094" y="22680"/>
                  </a:lnTo>
                  <a:lnTo>
                    <a:pt x="2138843" y="27897"/>
                  </a:lnTo>
                  <a:lnTo>
                    <a:pt x="2148593" y="33340"/>
                  </a:lnTo>
                  <a:lnTo>
                    <a:pt x="2157889" y="39237"/>
                  </a:lnTo>
                  <a:lnTo>
                    <a:pt x="2166959" y="45815"/>
                  </a:lnTo>
                  <a:lnTo>
                    <a:pt x="2175574" y="52392"/>
                  </a:lnTo>
                  <a:lnTo>
                    <a:pt x="2183737" y="59650"/>
                  </a:lnTo>
                  <a:lnTo>
                    <a:pt x="2191899" y="67361"/>
                  </a:lnTo>
                  <a:lnTo>
                    <a:pt x="2199382" y="75299"/>
                  </a:lnTo>
                  <a:lnTo>
                    <a:pt x="2206637" y="83691"/>
                  </a:lnTo>
                  <a:lnTo>
                    <a:pt x="2213212" y="92083"/>
                  </a:lnTo>
                  <a:lnTo>
                    <a:pt x="2219788" y="101155"/>
                  </a:lnTo>
                  <a:lnTo>
                    <a:pt x="2225683" y="110681"/>
                  </a:lnTo>
                  <a:lnTo>
                    <a:pt x="2231125" y="120207"/>
                  </a:lnTo>
                  <a:lnTo>
                    <a:pt x="2236340" y="129960"/>
                  </a:lnTo>
                  <a:lnTo>
                    <a:pt x="2241101" y="140166"/>
                  </a:lnTo>
                  <a:lnTo>
                    <a:pt x="2244955" y="150599"/>
                  </a:lnTo>
                  <a:lnTo>
                    <a:pt x="2248583" y="161032"/>
                  </a:lnTo>
                  <a:lnTo>
                    <a:pt x="2251758" y="172145"/>
                  </a:lnTo>
                  <a:lnTo>
                    <a:pt x="2254252" y="183032"/>
                  </a:lnTo>
                  <a:lnTo>
                    <a:pt x="2256292" y="194372"/>
                  </a:lnTo>
                  <a:lnTo>
                    <a:pt x="2257879" y="205713"/>
                  </a:lnTo>
                  <a:lnTo>
                    <a:pt x="2258786" y="217053"/>
                  </a:lnTo>
                  <a:lnTo>
                    <a:pt x="2259013" y="229074"/>
                  </a:lnTo>
                  <a:lnTo>
                    <a:pt x="2259013" y="2315689"/>
                  </a:lnTo>
                  <a:lnTo>
                    <a:pt x="2258786" y="2327483"/>
                  </a:lnTo>
                  <a:lnTo>
                    <a:pt x="2257879" y="2339050"/>
                  </a:lnTo>
                  <a:lnTo>
                    <a:pt x="2256292" y="2350617"/>
                  </a:lnTo>
                  <a:lnTo>
                    <a:pt x="2254252" y="2361958"/>
                  </a:lnTo>
                  <a:lnTo>
                    <a:pt x="2251758" y="2372844"/>
                  </a:lnTo>
                  <a:lnTo>
                    <a:pt x="2248583" y="2383731"/>
                  </a:lnTo>
                  <a:lnTo>
                    <a:pt x="2244955" y="2394391"/>
                  </a:lnTo>
                  <a:lnTo>
                    <a:pt x="2241101" y="2404824"/>
                  </a:lnTo>
                  <a:lnTo>
                    <a:pt x="2236340" y="2414803"/>
                  </a:lnTo>
                  <a:lnTo>
                    <a:pt x="2231125" y="2424783"/>
                  </a:lnTo>
                  <a:lnTo>
                    <a:pt x="2225683" y="2434309"/>
                  </a:lnTo>
                  <a:lnTo>
                    <a:pt x="2219788" y="2443608"/>
                  </a:lnTo>
                  <a:lnTo>
                    <a:pt x="2213212" y="2452680"/>
                  </a:lnTo>
                  <a:lnTo>
                    <a:pt x="2206637" y="2461299"/>
                  </a:lnTo>
                  <a:lnTo>
                    <a:pt x="2199382" y="2469464"/>
                  </a:lnTo>
                  <a:lnTo>
                    <a:pt x="2191899" y="2477629"/>
                  </a:lnTo>
                  <a:lnTo>
                    <a:pt x="2183737" y="2485113"/>
                  </a:lnTo>
                  <a:lnTo>
                    <a:pt x="2175574" y="2492371"/>
                  </a:lnTo>
                  <a:lnTo>
                    <a:pt x="2166959" y="2499175"/>
                  </a:lnTo>
                  <a:lnTo>
                    <a:pt x="2157889" y="2505526"/>
                  </a:lnTo>
                  <a:lnTo>
                    <a:pt x="2148593" y="2511649"/>
                  </a:lnTo>
                  <a:lnTo>
                    <a:pt x="2138843" y="2517093"/>
                  </a:lnTo>
                  <a:lnTo>
                    <a:pt x="2129094" y="2522309"/>
                  </a:lnTo>
                  <a:lnTo>
                    <a:pt x="2118891" y="2526619"/>
                  </a:lnTo>
                  <a:lnTo>
                    <a:pt x="2108688" y="2530701"/>
                  </a:lnTo>
                  <a:lnTo>
                    <a:pt x="2098031" y="2534330"/>
                  </a:lnTo>
                  <a:lnTo>
                    <a:pt x="2087148" y="2537505"/>
                  </a:lnTo>
                  <a:lnTo>
                    <a:pt x="2076265" y="2540000"/>
                  </a:lnTo>
                  <a:lnTo>
                    <a:pt x="2064701" y="2542268"/>
                  </a:lnTo>
                  <a:lnTo>
                    <a:pt x="2053364" y="2543402"/>
                  </a:lnTo>
                  <a:lnTo>
                    <a:pt x="2042028" y="2544536"/>
                  </a:lnTo>
                  <a:lnTo>
                    <a:pt x="2030011" y="2544763"/>
                  </a:lnTo>
                  <a:lnTo>
                    <a:pt x="458964" y="2544763"/>
                  </a:lnTo>
                  <a:lnTo>
                    <a:pt x="447400" y="2544536"/>
                  </a:lnTo>
                  <a:lnTo>
                    <a:pt x="435610" y="2543402"/>
                  </a:lnTo>
                  <a:lnTo>
                    <a:pt x="424273" y="2542268"/>
                  </a:lnTo>
                  <a:lnTo>
                    <a:pt x="413163" y="2540000"/>
                  </a:lnTo>
                  <a:lnTo>
                    <a:pt x="402053" y="2537505"/>
                  </a:lnTo>
                  <a:lnTo>
                    <a:pt x="391170" y="2534330"/>
                  </a:lnTo>
                  <a:lnTo>
                    <a:pt x="380513" y="2530701"/>
                  </a:lnTo>
                  <a:lnTo>
                    <a:pt x="370084" y="2526619"/>
                  </a:lnTo>
                  <a:lnTo>
                    <a:pt x="359880" y="2522309"/>
                  </a:lnTo>
                  <a:lnTo>
                    <a:pt x="350131" y="2517093"/>
                  </a:lnTo>
                  <a:lnTo>
                    <a:pt x="340608" y="2511649"/>
                  </a:lnTo>
                  <a:lnTo>
                    <a:pt x="331085" y="2505526"/>
                  </a:lnTo>
                  <a:lnTo>
                    <a:pt x="322469" y="2499175"/>
                  </a:lnTo>
                  <a:lnTo>
                    <a:pt x="313626" y="2492371"/>
                  </a:lnTo>
                  <a:lnTo>
                    <a:pt x="305237" y="2485113"/>
                  </a:lnTo>
                  <a:lnTo>
                    <a:pt x="297528" y="2477629"/>
                  </a:lnTo>
                  <a:lnTo>
                    <a:pt x="289819" y="2469464"/>
                  </a:lnTo>
                  <a:lnTo>
                    <a:pt x="282564" y="2461299"/>
                  </a:lnTo>
                  <a:lnTo>
                    <a:pt x="275762" y="2452680"/>
                  </a:lnTo>
                  <a:lnTo>
                    <a:pt x="269413" y="2443608"/>
                  </a:lnTo>
                  <a:lnTo>
                    <a:pt x="263518" y="2434309"/>
                  </a:lnTo>
                  <a:lnTo>
                    <a:pt x="257850" y="2424783"/>
                  </a:lnTo>
                  <a:lnTo>
                    <a:pt x="252862" y="2414803"/>
                  </a:lnTo>
                  <a:lnTo>
                    <a:pt x="248327" y="2404824"/>
                  </a:lnTo>
                  <a:lnTo>
                    <a:pt x="244019" y="2394391"/>
                  </a:lnTo>
                  <a:lnTo>
                    <a:pt x="240391" y="2383731"/>
                  </a:lnTo>
                  <a:lnTo>
                    <a:pt x="237444" y="2372844"/>
                  </a:lnTo>
                  <a:lnTo>
                    <a:pt x="234723" y="2361958"/>
                  </a:lnTo>
                  <a:lnTo>
                    <a:pt x="232682" y="2350617"/>
                  </a:lnTo>
                  <a:lnTo>
                    <a:pt x="231322" y="2339050"/>
                  </a:lnTo>
                  <a:lnTo>
                    <a:pt x="230415" y="2327483"/>
                  </a:lnTo>
                  <a:lnTo>
                    <a:pt x="230188" y="2315689"/>
                  </a:lnTo>
                  <a:lnTo>
                    <a:pt x="230188" y="2026965"/>
                  </a:lnTo>
                  <a:lnTo>
                    <a:pt x="369630" y="2026965"/>
                  </a:lnTo>
                  <a:lnTo>
                    <a:pt x="375298" y="2026738"/>
                  </a:lnTo>
                  <a:lnTo>
                    <a:pt x="381194" y="2026285"/>
                  </a:lnTo>
                  <a:lnTo>
                    <a:pt x="386862" y="2025604"/>
                  </a:lnTo>
                  <a:lnTo>
                    <a:pt x="392530" y="2024470"/>
                  </a:lnTo>
                  <a:lnTo>
                    <a:pt x="397972" y="2023336"/>
                  </a:lnTo>
                  <a:lnTo>
                    <a:pt x="403414" y="2021749"/>
                  </a:lnTo>
                  <a:lnTo>
                    <a:pt x="408628" y="2019934"/>
                  </a:lnTo>
                  <a:lnTo>
                    <a:pt x="413843" y="2017893"/>
                  </a:lnTo>
                  <a:lnTo>
                    <a:pt x="419058" y="2015852"/>
                  </a:lnTo>
                  <a:lnTo>
                    <a:pt x="424046" y="2013130"/>
                  </a:lnTo>
                  <a:lnTo>
                    <a:pt x="428581" y="2010408"/>
                  </a:lnTo>
                  <a:lnTo>
                    <a:pt x="433343" y="2007460"/>
                  </a:lnTo>
                  <a:lnTo>
                    <a:pt x="438104" y="2004285"/>
                  </a:lnTo>
                  <a:lnTo>
                    <a:pt x="442185" y="2000882"/>
                  </a:lnTo>
                  <a:lnTo>
                    <a:pt x="446266" y="1997254"/>
                  </a:lnTo>
                  <a:lnTo>
                    <a:pt x="450348" y="1993398"/>
                  </a:lnTo>
                  <a:lnTo>
                    <a:pt x="453975" y="1989542"/>
                  </a:lnTo>
                  <a:lnTo>
                    <a:pt x="457603" y="1985460"/>
                  </a:lnTo>
                  <a:lnTo>
                    <a:pt x="461004" y="1981377"/>
                  </a:lnTo>
                  <a:lnTo>
                    <a:pt x="464405" y="1976841"/>
                  </a:lnTo>
                  <a:lnTo>
                    <a:pt x="467353" y="1972305"/>
                  </a:lnTo>
                  <a:lnTo>
                    <a:pt x="470074" y="1967315"/>
                  </a:lnTo>
                  <a:lnTo>
                    <a:pt x="472794" y="1962552"/>
                  </a:lnTo>
                  <a:lnTo>
                    <a:pt x="474835" y="1957336"/>
                  </a:lnTo>
                  <a:lnTo>
                    <a:pt x="476876" y="1952119"/>
                  </a:lnTo>
                  <a:lnTo>
                    <a:pt x="478690" y="1947129"/>
                  </a:lnTo>
                  <a:lnTo>
                    <a:pt x="480277" y="1941686"/>
                  </a:lnTo>
                  <a:lnTo>
                    <a:pt x="481637" y="1936243"/>
                  </a:lnTo>
                  <a:lnTo>
                    <a:pt x="482544" y="1930799"/>
                  </a:lnTo>
                  <a:lnTo>
                    <a:pt x="483451" y="1924902"/>
                  </a:lnTo>
                  <a:lnTo>
                    <a:pt x="483904" y="1919232"/>
                  </a:lnTo>
                  <a:lnTo>
                    <a:pt x="483904" y="1913335"/>
                  </a:lnTo>
                  <a:lnTo>
                    <a:pt x="483904" y="1907665"/>
                  </a:lnTo>
                  <a:lnTo>
                    <a:pt x="483451" y="1901768"/>
                  </a:lnTo>
                  <a:lnTo>
                    <a:pt x="482544" y="1896325"/>
                  </a:lnTo>
                  <a:lnTo>
                    <a:pt x="481637" y="1890428"/>
                  </a:lnTo>
                  <a:lnTo>
                    <a:pt x="480277" y="1884985"/>
                  </a:lnTo>
                  <a:lnTo>
                    <a:pt x="478690" y="1879541"/>
                  </a:lnTo>
                  <a:lnTo>
                    <a:pt x="476876" y="1874325"/>
                  </a:lnTo>
                  <a:lnTo>
                    <a:pt x="474835" y="1869335"/>
                  </a:lnTo>
                  <a:lnTo>
                    <a:pt x="472794" y="1864345"/>
                  </a:lnTo>
                  <a:lnTo>
                    <a:pt x="470074" y="1859356"/>
                  </a:lnTo>
                  <a:lnTo>
                    <a:pt x="467353" y="1854366"/>
                  </a:lnTo>
                  <a:lnTo>
                    <a:pt x="464405" y="1850056"/>
                  </a:lnTo>
                  <a:lnTo>
                    <a:pt x="461004" y="1845747"/>
                  </a:lnTo>
                  <a:lnTo>
                    <a:pt x="457603" y="1841211"/>
                  </a:lnTo>
                  <a:lnTo>
                    <a:pt x="453975" y="1837129"/>
                  </a:lnTo>
                  <a:lnTo>
                    <a:pt x="450348" y="1833273"/>
                  </a:lnTo>
                  <a:lnTo>
                    <a:pt x="446266" y="1829417"/>
                  </a:lnTo>
                  <a:lnTo>
                    <a:pt x="442185" y="1826015"/>
                  </a:lnTo>
                  <a:lnTo>
                    <a:pt x="438104" y="1822613"/>
                  </a:lnTo>
                  <a:lnTo>
                    <a:pt x="433343" y="1819211"/>
                  </a:lnTo>
                  <a:lnTo>
                    <a:pt x="428581" y="1816262"/>
                  </a:lnTo>
                  <a:lnTo>
                    <a:pt x="424046" y="1813541"/>
                  </a:lnTo>
                  <a:lnTo>
                    <a:pt x="419058" y="1811273"/>
                  </a:lnTo>
                  <a:lnTo>
                    <a:pt x="413843" y="1808778"/>
                  </a:lnTo>
                  <a:lnTo>
                    <a:pt x="408628" y="1806737"/>
                  </a:lnTo>
                  <a:lnTo>
                    <a:pt x="403414" y="1804922"/>
                  </a:lnTo>
                  <a:lnTo>
                    <a:pt x="397972" y="1803334"/>
                  </a:lnTo>
                  <a:lnTo>
                    <a:pt x="392530" y="1801974"/>
                  </a:lnTo>
                  <a:lnTo>
                    <a:pt x="386862" y="1801293"/>
                  </a:lnTo>
                  <a:lnTo>
                    <a:pt x="381194" y="1800613"/>
                  </a:lnTo>
                  <a:lnTo>
                    <a:pt x="375298" y="1799932"/>
                  </a:lnTo>
                  <a:lnTo>
                    <a:pt x="369630" y="1799932"/>
                  </a:lnTo>
                  <a:lnTo>
                    <a:pt x="230188" y="1799932"/>
                  </a:lnTo>
                  <a:lnTo>
                    <a:pt x="230188" y="1385784"/>
                  </a:lnTo>
                  <a:lnTo>
                    <a:pt x="369630" y="1385784"/>
                  </a:lnTo>
                  <a:lnTo>
                    <a:pt x="375298" y="1385557"/>
                  </a:lnTo>
                  <a:lnTo>
                    <a:pt x="381194" y="1385331"/>
                  </a:lnTo>
                  <a:lnTo>
                    <a:pt x="386862" y="1384650"/>
                  </a:lnTo>
                  <a:lnTo>
                    <a:pt x="392530" y="1383516"/>
                  </a:lnTo>
                  <a:lnTo>
                    <a:pt x="397972" y="1382155"/>
                  </a:lnTo>
                  <a:lnTo>
                    <a:pt x="403414" y="1380795"/>
                  </a:lnTo>
                  <a:lnTo>
                    <a:pt x="408628" y="1378980"/>
                  </a:lnTo>
                  <a:lnTo>
                    <a:pt x="413843" y="1376712"/>
                  </a:lnTo>
                  <a:lnTo>
                    <a:pt x="419058" y="1374671"/>
                  </a:lnTo>
                  <a:lnTo>
                    <a:pt x="424046" y="1372176"/>
                  </a:lnTo>
                  <a:lnTo>
                    <a:pt x="428581" y="1369227"/>
                  </a:lnTo>
                  <a:lnTo>
                    <a:pt x="433343" y="1366506"/>
                  </a:lnTo>
                  <a:lnTo>
                    <a:pt x="438104" y="1363331"/>
                  </a:lnTo>
                  <a:lnTo>
                    <a:pt x="442185" y="1359928"/>
                  </a:lnTo>
                  <a:lnTo>
                    <a:pt x="446266" y="1356300"/>
                  </a:lnTo>
                  <a:lnTo>
                    <a:pt x="450348" y="1352671"/>
                  </a:lnTo>
                  <a:lnTo>
                    <a:pt x="453975" y="1348588"/>
                  </a:lnTo>
                  <a:lnTo>
                    <a:pt x="457603" y="1344732"/>
                  </a:lnTo>
                  <a:lnTo>
                    <a:pt x="461004" y="1340196"/>
                  </a:lnTo>
                  <a:lnTo>
                    <a:pt x="464405" y="1335887"/>
                  </a:lnTo>
                  <a:lnTo>
                    <a:pt x="467353" y="1331124"/>
                  </a:lnTo>
                  <a:lnTo>
                    <a:pt x="470074" y="1326588"/>
                  </a:lnTo>
                  <a:lnTo>
                    <a:pt x="472794" y="1321598"/>
                  </a:lnTo>
                  <a:lnTo>
                    <a:pt x="474835" y="1316608"/>
                  </a:lnTo>
                  <a:lnTo>
                    <a:pt x="476876" y="1311392"/>
                  </a:lnTo>
                  <a:lnTo>
                    <a:pt x="478690" y="1305949"/>
                  </a:lnTo>
                  <a:lnTo>
                    <a:pt x="480277" y="1300732"/>
                  </a:lnTo>
                  <a:lnTo>
                    <a:pt x="481637" y="1295289"/>
                  </a:lnTo>
                  <a:lnTo>
                    <a:pt x="482544" y="1289619"/>
                  </a:lnTo>
                  <a:lnTo>
                    <a:pt x="483451" y="1283948"/>
                  </a:lnTo>
                  <a:lnTo>
                    <a:pt x="483904" y="1278278"/>
                  </a:lnTo>
                  <a:lnTo>
                    <a:pt x="483904" y="1272381"/>
                  </a:lnTo>
                  <a:lnTo>
                    <a:pt x="483904" y="1266711"/>
                  </a:lnTo>
                  <a:lnTo>
                    <a:pt x="483451" y="1260814"/>
                  </a:lnTo>
                  <a:lnTo>
                    <a:pt x="482544" y="1255144"/>
                  </a:lnTo>
                  <a:lnTo>
                    <a:pt x="481637" y="1249474"/>
                  </a:lnTo>
                  <a:lnTo>
                    <a:pt x="480277" y="1244031"/>
                  </a:lnTo>
                  <a:lnTo>
                    <a:pt x="478690" y="1238814"/>
                  </a:lnTo>
                  <a:lnTo>
                    <a:pt x="476876" y="1233371"/>
                  </a:lnTo>
                  <a:lnTo>
                    <a:pt x="474835" y="1228154"/>
                  </a:lnTo>
                  <a:lnTo>
                    <a:pt x="472794" y="1223391"/>
                  </a:lnTo>
                  <a:lnTo>
                    <a:pt x="470074" y="1218401"/>
                  </a:lnTo>
                  <a:lnTo>
                    <a:pt x="467353" y="1213639"/>
                  </a:lnTo>
                  <a:lnTo>
                    <a:pt x="464405" y="1209102"/>
                  </a:lnTo>
                  <a:lnTo>
                    <a:pt x="461004" y="1204566"/>
                  </a:lnTo>
                  <a:lnTo>
                    <a:pt x="457603" y="1200257"/>
                  </a:lnTo>
                  <a:lnTo>
                    <a:pt x="453975" y="1196175"/>
                  </a:lnTo>
                  <a:lnTo>
                    <a:pt x="450348" y="1192092"/>
                  </a:lnTo>
                  <a:lnTo>
                    <a:pt x="446266" y="1188463"/>
                  </a:lnTo>
                  <a:lnTo>
                    <a:pt x="442185" y="1184834"/>
                  </a:lnTo>
                  <a:lnTo>
                    <a:pt x="438104" y="1181659"/>
                  </a:lnTo>
                  <a:lnTo>
                    <a:pt x="433343" y="1178484"/>
                  </a:lnTo>
                  <a:lnTo>
                    <a:pt x="428581" y="1175308"/>
                  </a:lnTo>
                  <a:lnTo>
                    <a:pt x="424046" y="1172813"/>
                  </a:lnTo>
                  <a:lnTo>
                    <a:pt x="419058" y="1170092"/>
                  </a:lnTo>
                  <a:lnTo>
                    <a:pt x="413843" y="1167824"/>
                  </a:lnTo>
                  <a:lnTo>
                    <a:pt x="408628" y="1165783"/>
                  </a:lnTo>
                  <a:lnTo>
                    <a:pt x="403414" y="1164195"/>
                  </a:lnTo>
                  <a:lnTo>
                    <a:pt x="397972" y="1162607"/>
                  </a:lnTo>
                  <a:lnTo>
                    <a:pt x="392530" y="1161246"/>
                  </a:lnTo>
                  <a:lnTo>
                    <a:pt x="386862" y="1160339"/>
                  </a:lnTo>
                  <a:lnTo>
                    <a:pt x="381194" y="1159432"/>
                  </a:lnTo>
                  <a:lnTo>
                    <a:pt x="375298" y="1158978"/>
                  </a:lnTo>
                  <a:lnTo>
                    <a:pt x="369630" y="1158978"/>
                  </a:lnTo>
                  <a:lnTo>
                    <a:pt x="230188" y="1158978"/>
                  </a:lnTo>
                  <a:lnTo>
                    <a:pt x="230188" y="744831"/>
                  </a:lnTo>
                  <a:lnTo>
                    <a:pt x="369630" y="744831"/>
                  </a:lnTo>
                  <a:lnTo>
                    <a:pt x="375298" y="744831"/>
                  </a:lnTo>
                  <a:lnTo>
                    <a:pt x="381194" y="744377"/>
                  </a:lnTo>
                  <a:lnTo>
                    <a:pt x="386862" y="743470"/>
                  </a:lnTo>
                  <a:lnTo>
                    <a:pt x="392530" y="742563"/>
                  </a:lnTo>
                  <a:lnTo>
                    <a:pt x="397972" y="741429"/>
                  </a:lnTo>
                  <a:lnTo>
                    <a:pt x="403414" y="739841"/>
                  </a:lnTo>
                  <a:lnTo>
                    <a:pt x="408628" y="738026"/>
                  </a:lnTo>
                  <a:lnTo>
                    <a:pt x="413843" y="735985"/>
                  </a:lnTo>
                  <a:lnTo>
                    <a:pt x="419058" y="733717"/>
                  </a:lnTo>
                  <a:lnTo>
                    <a:pt x="424046" y="731222"/>
                  </a:lnTo>
                  <a:lnTo>
                    <a:pt x="428581" y="728501"/>
                  </a:lnTo>
                  <a:lnTo>
                    <a:pt x="433343" y="725325"/>
                  </a:lnTo>
                  <a:lnTo>
                    <a:pt x="438104" y="722377"/>
                  </a:lnTo>
                  <a:lnTo>
                    <a:pt x="442185" y="718975"/>
                  </a:lnTo>
                  <a:lnTo>
                    <a:pt x="446266" y="715573"/>
                  </a:lnTo>
                  <a:lnTo>
                    <a:pt x="450348" y="711717"/>
                  </a:lnTo>
                  <a:lnTo>
                    <a:pt x="453975" y="707861"/>
                  </a:lnTo>
                  <a:lnTo>
                    <a:pt x="457603" y="703552"/>
                  </a:lnTo>
                  <a:lnTo>
                    <a:pt x="461004" y="699243"/>
                  </a:lnTo>
                  <a:lnTo>
                    <a:pt x="464405" y="694706"/>
                  </a:lnTo>
                  <a:lnTo>
                    <a:pt x="467353" y="690170"/>
                  </a:lnTo>
                  <a:lnTo>
                    <a:pt x="470074" y="685407"/>
                  </a:lnTo>
                  <a:lnTo>
                    <a:pt x="472794" y="680645"/>
                  </a:lnTo>
                  <a:lnTo>
                    <a:pt x="474835" y="675655"/>
                  </a:lnTo>
                  <a:lnTo>
                    <a:pt x="476876" y="670438"/>
                  </a:lnTo>
                  <a:lnTo>
                    <a:pt x="478690" y="665222"/>
                  </a:lnTo>
                  <a:lnTo>
                    <a:pt x="480277" y="659778"/>
                  </a:lnTo>
                  <a:lnTo>
                    <a:pt x="481637" y="654335"/>
                  </a:lnTo>
                  <a:lnTo>
                    <a:pt x="482544" y="648665"/>
                  </a:lnTo>
                  <a:lnTo>
                    <a:pt x="483451" y="642995"/>
                  </a:lnTo>
                  <a:lnTo>
                    <a:pt x="483904" y="637325"/>
                  </a:lnTo>
                  <a:lnTo>
                    <a:pt x="483904" y="631428"/>
                  </a:lnTo>
                  <a:lnTo>
                    <a:pt x="483904" y="625531"/>
                  </a:lnTo>
                  <a:lnTo>
                    <a:pt x="483451" y="619861"/>
                  </a:lnTo>
                  <a:lnTo>
                    <a:pt x="482544" y="614190"/>
                  </a:lnTo>
                  <a:lnTo>
                    <a:pt x="481637" y="608747"/>
                  </a:lnTo>
                  <a:lnTo>
                    <a:pt x="480277" y="603077"/>
                  </a:lnTo>
                  <a:lnTo>
                    <a:pt x="478690" y="597860"/>
                  </a:lnTo>
                  <a:lnTo>
                    <a:pt x="476876" y="592417"/>
                  </a:lnTo>
                  <a:lnTo>
                    <a:pt x="474835" y="587427"/>
                  </a:lnTo>
                  <a:lnTo>
                    <a:pt x="472794" y="582211"/>
                  </a:lnTo>
                  <a:lnTo>
                    <a:pt x="470074" y="577448"/>
                  </a:lnTo>
                  <a:lnTo>
                    <a:pt x="467353" y="572685"/>
                  </a:lnTo>
                  <a:lnTo>
                    <a:pt x="464405" y="567922"/>
                  </a:lnTo>
                  <a:lnTo>
                    <a:pt x="461004" y="563613"/>
                  </a:lnTo>
                  <a:lnTo>
                    <a:pt x="457603" y="559530"/>
                  </a:lnTo>
                  <a:lnTo>
                    <a:pt x="453975" y="555221"/>
                  </a:lnTo>
                  <a:lnTo>
                    <a:pt x="450348" y="551138"/>
                  </a:lnTo>
                  <a:lnTo>
                    <a:pt x="446266" y="547509"/>
                  </a:lnTo>
                  <a:lnTo>
                    <a:pt x="442185" y="543881"/>
                  </a:lnTo>
                  <a:lnTo>
                    <a:pt x="438104" y="540478"/>
                  </a:lnTo>
                  <a:lnTo>
                    <a:pt x="433343" y="537303"/>
                  </a:lnTo>
                  <a:lnTo>
                    <a:pt x="428581" y="534581"/>
                  </a:lnTo>
                  <a:lnTo>
                    <a:pt x="424046" y="531633"/>
                  </a:lnTo>
                  <a:lnTo>
                    <a:pt x="419058" y="529138"/>
                  </a:lnTo>
                  <a:lnTo>
                    <a:pt x="413843" y="527097"/>
                  </a:lnTo>
                  <a:lnTo>
                    <a:pt x="408628" y="525056"/>
                  </a:lnTo>
                  <a:lnTo>
                    <a:pt x="403414" y="523241"/>
                  </a:lnTo>
                  <a:lnTo>
                    <a:pt x="397972" y="521654"/>
                  </a:lnTo>
                  <a:lnTo>
                    <a:pt x="392530" y="520293"/>
                  </a:lnTo>
                  <a:lnTo>
                    <a:pt x="386862" y="519159"/>
                  </a:lnTo>
                  <a:lnTo>
                    <a:pt x="381194" y="518478"/>
                  </a:lnTo>
                  <a:lnTo>
                    <a:pt x="375298" y="518251"/>
                  </a:lnTo>
                  <a:lnTo>
                    <a:pt x="369630" y="518025"/>
                  </a:lnTo>
                  <a:lnTo>
                    <a:pt x="230188" y="518025"/>
                  </a:lnTo>
                  <a:lnTo>
                    <a:pt x="230188" y="229074"/>
                  </a:lnTo>
                  <a:lnTo>
                    <a:pt x="230415" y="217053"/>
                  </a:lnTo>
                  <a:lnTo>
                    <a:pt x="231322" y="205713"/>
                  </a:lnTo>
                  <a:lnTo>
                    <a:pt x="232682" y="194372"/>
                  </a:lnTo>
                  <a:lnTo>
                    <a:pt x="234723" y="183032"/>
                  </a:lnTo>
                  <a:lnTo>
                    <a:pt x="237444" y="172145"/>
                  </a:lnTo>
                  <a:lnTo>
                    <a:pt x="240391" y="161032"/>
                  </a:lnTo>
                  <a:lnTo>
                    <a:pt x="244019" y="150599"/>
                  </a:lnTo>
                  <a:lnTo>
                    <a:pt x="248327" y="140166"/>
                  </a:lnTo>
                  <a:lnTo>
                    <a:pt x="252862" y="129960"/>
                  </a:lnTo>
                  <a:lnTo>
                    <a:pt x="257850" y="120207"/>
                  </a:lnTo>
                  <a:lnTo>
                    <a:pt x="263518" y="110681"/>
                  </a:lnTo>
                  <a:lnTo>
                    <a:pt x="269413" y="101155"/>
                  </a:lnTo>
                  <a:lnTo>
                    <a:pt x="275762" y="92083"/>
                  </a:lnTo>
                  <a:lnTo>
                    <a:pt x="282564" y="83691"/>
                  </a:lnTo>
                  <a:lnTo>
                    <a:pt x="289819" y="75299"/>
                  </a:lnTo>
                  <a:lnTo>
                    <a:pt x="297528" y="67361"/>
                  </a:lnTo>
                  <a:lnTo>
                    <a:pt x="305237" y="59650"/>
                  </a:lnTo>
                  <a:lnTo>
                    <a:pt x="313626" y="52392"/>
                  </a:lnTo>
                  <a:lnTo>
                    <a:pt x="322469" y="45815"/>
                  </a:lnTo>
                  <a:lnTo>
                    <a:pt x="331085" y="39237"/>
                  </a:lnTo>
                  <a:lnTo>
                    <a:pt x="340608" y="33340"/>
                  </a:lnTo>
                  <a:lnTo>
                    <a:pt x="350131" y="27897"/>
                  </a:lnTo>
                  <a:lnTo>
                    <a:pt x="359880" y="22680"/>
                  </a:lnTo>
                  <a:lnTo>
                    <a:pt x="370084" y="18371"/>
                  </a:lnTo>
                  <a:lnTo>
                    <a:pt x="380513" y="14062"/>
                  </a:lnTo>
                  <a:lnTo>
                    <a:pt x="391170" y="10433"/>
                  </a:lnTo>
                  <a:lnTo>
                    <a:pt x="402053" y="7258"/>
                  </a:lnTo>
                  <a:lnTo>
                    <a:pt x="413163" y="4763"/>
                  </a:lnTo>
                  <a:lnTo>
                    <a:pt x="424273" y="2722"/>
                  </a:lnTo>
                  <a:lnTo>
                    <a:pt x="435610" y="1134"/>
                  </a:lnTo>
                  <a:lnTo>
                    <a:pt x="447400" y="453"/>
                  </a:lnTo>
                  <a:lnTo>
                    <a:pt x="45896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" name="组合 68"/>
          <p:cNvGrpSpPr/>
          <p:nvPr/>
        </p:nvGrpSpPr>
        <p:grpSpPr>
          <a:xfrm>
            <a:off x="4463627" y="4989407"/>
            <a:ext cx="594784" cy="594784"/>
            <a:chOff x="3419872" y="4029182"/>
            <a:chExt cx="445480" cy="445448"/>
          </a:xfrm>
        </p:grpSpPr>
        <p:sp>
          <p:nvSpPr>
            <p:cNvPr id="75" name="Oval 19"/>
            <p:cNvSpPr>
              <a:spLocks noChangeArrowheads="1"/>
            </p:cNvSpPr>
            <p:nvPr/>
          </p:nvSpPr>
          <p:spPr bwMode="gray">
            <a:xfrm>
              <a:off x="3419872" y="4029182"/>
              <a:ext cx="445480" cy="445448"/>
            </a:xfrm>
            <a:prstGeom prst="ellipse">
              <a:avLst/>
            </a:prstGeom>
            <a:solidFill>
              <a:srgbClr val="016DB5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KSO_Shape"/>
            <p:cNvSpPr/>
            <p:nvPr/>
          </p:nvSpPr>
          <p:spPr bwMode="auto">
            <a:xfrm>
              <a:off x="3500725" y="4135392"/>
              <a:ext cx="283775" cy="233027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0070C0">
                  <a:alpha val="27000"/>
                </a:srgbClr>
              </a:solidFill>
              <a:prstDash val="soli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-16933" y="1896958"/>
            <a:ext cx="455084" cy="3060700"/>
          </a:xfrm>
          <a:prstGeom prst="rect">
            <a:avLst/>
          </a:prstGeom>
          <a:solidFill>
            <a:srgbClr val="01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쉬리M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736916" y="1893782"/>
            <a:ext cx="455084" cy="3060700"/>
          </a:xfrm>
          <a:prstGeom prst="rect">
            <a:avLst/>
          </a:prstGeom>
          <a:solidFill>
            <a:srgbClr val="016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쉬리M"/>
              <a:cs typeface="+mn-cs"/>
            </a:endParaRPr>
          </a:p>
        </p:txBody>
      </p:sp>
      <p:sp>
        <p:nvSpPr>
          <p:cNvPr id="79" name="KSO_GT1.1"/>
          <p:cNvSpPr/>
          <p:nvPr/>
        </p:nvSpPr>
        <p:spPr>
          <a:xfrm>
            <a:off x="5135458" y="1190837"/>
            <a:ext cx="4066116" cy="502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nginx</a:t>
            </a:r>
            <a:r>
              <a:rPr lang="zh-CN" altLang="en-US" sz="2667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0" lang="zh-CN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KSO_GT1.1"/>
          <p:cNvSpPr/>
          <p:nvPr/>
        </p:nvSpPr>
        <p:spPr>
          <a:xfrm>
            <a:off x="6288194" y="2218406"/>
            <a:ext cx="4066117" cy="502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667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667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配置</a:t>
            </a:r>
          </a:p>
        </p:txBody>
      </p:sp>
      <p:sp>
        <p:nvSpPr>
          <p:cNvPr id="82" name="KSO_GT1.1"/>
          <p:cNvSpPr/>
          <p:nvPr/>
        </p:nvSpPr>
        <p:spPr>
          <a:xfrm>
            <a:off x="6343180" y="3196033"/>
            <a:ext cx="4066117" cy="502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nginx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核心模块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KSO_GT1.1"/>
          <p:cNvSpPr/>
          <p:nvPr/>
        </p:nvSpPr>
        <p:spPr>
          <a:xfrm>
            <a:off x="6110805" y="4173660"/>
            <a:ext cx="4068233" cy="502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四、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SEADP</a:t>
            </a:r>
            <a:endParaRPr kumimoji="0" lang="zh-CN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KSO_GT1.1"/>
          <p:cNvSpPr/>
          <p:nvPr/>
        </p:nvSpPr>
        <p:spPr>
          <a:xfrm>
            <a:off x="5327651" y="5144347"/>
            <a:ext cx="4066116" cy="502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五、后续安排</a:t>
            </a:r>
          </a:p>
        </p:txBody>
      </p:sp>
    </p:spTree>
    <p:extLst>
      <p:ext uri="{BB962C8B-B14F-4D97-AF65-F5344CB8AC3E}">
        <p14:creationId xmlns:p14="http://schemas.microsoft.com/office/powerpoint/2010/main" val="269202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服务器直接面向用户，往往要承载大量并发请求，单台服务器难以负荷，那么就需要使用多台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服务器组成集群，前端使用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负载均衡，将请求分散的打到后端服务器集群中，实现负载的分发。那么会大大提升系统的吞吐率、请求性能、高容灾。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负载均衡原理</a:t>
            </a:r>
          </a:p>
        </p:txBody>
      </p:sp>
    </p:spTree>
    <p:extLst>
      <p:ext uri="{BB962C8B-B14F-4D97-AF65-F5344CB8AC3E}">
        <p14:creationId xmlns:p14="http://schemas.microsoft.com/office/powerpoint/2010/main" val="77051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332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负载均衡可以分为硬件负载均衡和软件负载均衡，前者一般是专用的软件和硬件相结合的设施，设施商会提供完整成熟的处理方案，通常也会更加昂贵。软件的复杂均衡以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占据绝大多数。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客户端向反向代理发送请求，接着反向代理根据某种负载机制转发请求至目标服务器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这些服务器都运行着相同的应用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，并把获得的内容返回给客户端，代理请求可能根据配置被发往不同的目标服务器。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负载均衡原理</a:t>
            </a:r>
          </a:p>
        </p:txBody>
      </p:sp>
    </p:spTree>
    <p:extLst>
      <p:ext uri="{BB962C8B-B14F-4D97-AF65-F5344CB8AC3E}">
        <p14:creationId xmlns:p14="http://schemas.microsoft.com/office/powerpoint/2010/main" val="236656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521697" y="1989042"/>
            <a:ext cx="448621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四层（传输层）负载均衡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七层（应用层）负载均衡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9F87F-9DA7-80A1-4DF1-C36A4147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88" y="1085851"/>
            <a:ext cx="5904712" cy="4700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A8FA26-27FD-17EC-B15E-E60B4D4B7C58}"/>
              </a:ext>
            </a:extLst>
          </p:cNvPr>
          <p:cNvSpPr txBox="1"/>
          <p:nvPr/>
        </p:nvSpPr>
        <p:spPr>
          <a:xfrm>
            <a:off x="521697" y="3634098"/>
            <a:ext cx="6093514" cy="259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延长了一个请求的处理时间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增加了用于缓存请求内容的内存和磁盘空间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降低了上游服务器的负载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机制是事件驱动框架与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框架的综合，它既属于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框架的一部分，又可以处理所有基于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的应用层协议（不限于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它不仅没有任何阻塞地实现了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与上游服务器的交互，同时又很好地解决了一个请求、多个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连接、多个读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写事件间的复杂关系。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为了帮助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实现反向代理功能，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机制除了提供基本的与上游交互功能之外，还实现了转发上游应用层协议的响应包体到下游客户端的功能（与下游之间当然还是使用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负载均衡模块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ngx_http_upstream_module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19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 name{…}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块定义了一个上游服务器的集群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ngx_http_upstream_module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提供的常用配置指令：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76FFC-A779-32D0-2981-2F877A8D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52" y="2126226"/>
            <a:ext cx="4893185" cy="34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332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 name[parameters];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配置项指定了一台上游服务器的名字，这个名字可以是域名、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地址端口、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ngx_http_upstream_module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提供的常用配置指令：</a:t>
            </a:r>
          </a:p>
        </p:txBody>
      </p:sp>
    </p:spTree>
    <p:extLst>
      <p:ext uri="{BB962C8B-B14F-4D97-AF65-F5344CB8AC3E}">
        <p14:creationId xmlns:p14="http://schemas.microsoft.com/office/powerpoint/2010/main" val="187299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1955552"/>
            <a:ext cx="10254681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ip_hash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ip_hash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ip_hash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首先根据客户端的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地址计算出一个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集群里的上游服务器数量进行取模，然后以取模后的结果把请求转发到相应的上游服务器中。这样就确保了同一个客户端的请求只会转发到指定的上游服务器中。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ngx_http_upstream_module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提供的常用配置指令：</a:t>
            </a:r>
          </a:p>
        </p:txBody>
      </p:sp>
    </p:spTree>
    <p:extLst>
      <p:ext uri="{BB962C8B-B14F-4D97-AF65-F5344CB8AC3E}">
        <p14:creationId xmlns:p14="http://schemas.microsoft.com/office/powerpoint/2010/main" val="350032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）记录日志时支持的变量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如果需要将负载均衡时的一些信息记录到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access_log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日志中，那么在定义日志格式时可以使用负载均衡功能提供的变量：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ngx_http_upstream_module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提供的常用配置指令：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1E754-D1B0-73F1-D796-D2F8141B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85" y="3874710"/>
            <a:ext cx="9681630" cy="2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0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88356" y="2872117"/>
            <a:ext cx="6579871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管理进程、多个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工作进程的设计方式，如右图所示。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进程简介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B72E00-A396-D986-AB45-2D892E88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62" y="955040"/>
            <a:ext cx="3255594" cy="53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C92A09-C7B5-71CA-6519-1D59CA9906AA}"/>
              </a:ext>
            </a:extLst>
          </p:cNvPr>
          <p:cNvSpPr txBox="1"/>
          <p:nvPr/>
        </p:nvSpPr>
        <p:spPr>
          <a:xfrm>
            <a:off x="1079500" y="1424878"/>
            <a:ext cx="10132582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Nginx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是一个跨平台的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，可运行在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FreeBSD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Solaris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AIX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MacOS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Windows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等操作系统上，并且它还可以使用当前操作系统特有的一些高效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来提高自己的性能。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Nginx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使用基于事件驱动的架构能够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处理百万级别的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TCP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连接，高度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模块化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的设计和自由的许可证使得扩展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Nginx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功能的第三方模块层出不穷，而且优秀的设计带来了极佳的稳定性，因此其作为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服务器被广泛应用到大流量的网站上，包括腾讯、新浪、网易、淘宝等访问量巨大的网站。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22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3805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master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进程主要完成以下工作：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读取并验证配置信息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创建、绑定及关闭套接字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启动、终止及维护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进程的个数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无需中止服务而重新配置工作特性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控制非中断式程序升级，启用新的二进制程序并在需要时回退至老版本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重新打开日志文件，实现日志滚动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编译嵌入式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perl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脚本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进程简介</a:t>
            </a:r>
          </a:p>
        </p:txBody>
      </p:sp>
    </p:spTree>
    <p:extLst>
      <p:ext uri="{BB962C8B-B14F-4D97-AF65-F5344CB8AC3E}">
        <p14:creationId xmlns:p14="http://schemas.microsoft.com/office/powerpoint/2010/main" val="16169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进程主要完成的任务：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接收、传入并处理来自客户端的连接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提供反向代理及过滤功能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nginx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任何能完成的其他任务创建、绑定及关闭套接字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进程简介</a:t>
            </a:r>
          </a:p>
        </p:txBody>
      </p:sp>
    </p:spTree>
    <p:extLst>
      <p:ext uri="{BB962C8B-B14F-4D97-AF65-F5344CB8AC3E}">
        <p14:creationId xmlns:p14="http://schemas.microsoft.com/office/powerpoint/2010/main" val="2012165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1497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cache loader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进程主要完成的任务：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检查缓存存储中的缓存对象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使用缓存元数据建立内存数据库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进程简介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C560D4-044F-7417-786E-3F8F720681C1}"/>
              </a:ext>
            </a:extLst>
          </p:cNvPr>
          <p:cNvSpPr txBox="1"/>
          <p:nvPr/>
        </p:nvSpPr>
        <p:spPr>
          <a:xfrm>
            <a:off x="931598" y="3657312"/>
            <a:ext cx="11113255" cy="1035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cache manager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进程的主要任务：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缓存的失效及过期检验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332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的多进程模式。主进程信号监听和启动工作进程。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创建和启动工作进程。工作进程数一般为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~ 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fork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工作进程的子进程。启动成功，回调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ngx_worker_process_cycle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子进程回调函数。每个进程的逻辑处理就从这个方法开始。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工作进程初始化。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事件驱动核心函数，进入事件循环驱动。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多进程实现步骤</a:t>
            </a:r>
          </a:p>
        </p:txBody>
      </p:sp>
    </p:spTree>
    <p:extLst>
      <p:ext uri="{BB962C8B-B14F-4D97-AF65-F5344CB8AC3E}">
        <p14:creationId xmlns:p14="http://schemas.microsoft.com/office/powerpoint/2010/main" val="365476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26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789848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是一个事件驱动架构的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服务器。事件处理框架所要解决的问题是如何收集、管理、分发事件。这里所说的事件，主要以网络事件和定时器事件为主，而网络事件中又以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网络事件为主。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中，每一个事件都由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ngx_event_t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结构体来表示。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事件循环简介</a:t>
            </a:r>
          </a:p>
        </p:txBody>
      </p:sp>
    </p:spTree>
    <p:extLst>
      <p:ext uri="{BB962C8B-B14F-4D97-AF65-F5344CB8AC3E}">
        <p14:creationId xmlns:p14="http://schemas.microsoft.com/office/powerpoint/2010/main" val="251291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36320" y="1714620"/>
            <a:ext cx="10789848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nginx_event_t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中的字段包括：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事件循环简介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2B0B22-C46B-8808-BC07-CFB6DE842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078"/>
          <a:stretch/>
        </p:blipFill>
        <p:spPr>
          <a:xfrm>
            <a:off x="1036320" y="2212365"/>
            <a:ext cx="9451866" cy="39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36320" y="1714620"/>
            <a:ext cx="10789848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nginx_event_t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中的字段包括：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事件循环简介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13B509-F01D-B901-6FAB-DAA37FF0D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84"/>
          <a:stretch/>
        </p:blipFill>
        <p:spPr>
          <a:xfrm>
            <a:off x="1079500" y="2292949"/>
            <a:ext cx="9458171" cy="30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93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0907DB-CBA4-DFAA-7BDE-3567EEBF4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0" y="1032827"/>
            <a:ext cx="7196346" cy="5225788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事件循环流程</a:t>
            </a:r>
          </a:p>
        </p:txBody>
      </p:sp>
    </p:spTree>
    <p:extLst>
      <p:ext uri="{BB962C8B-B14F-4D97-AF65-F5344CB8AC3E}">
        <p14:creationId xmlns:p14="http://schemas.microsoft.com/office/powerpoint/2010/main" val="157892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事件队列处理循环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5114E-B22A-DC36-E74C-5A18C981F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810" y="1289869"/>
            <a:ext cx="6750472" cy="4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简介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179148" y="2382551"/>
            <a:ext cx="3037033" cy="2977181"/>
            <a:chOff x="10303137" y="3050891"/>
            <a:chExt cx="1898146" cy="1860738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 rot="259640" flipH="1">
              <a:off x="10303137" y="3050891"/>
              <a:ext cx="1898146" cy="1860738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227" tIns="73113" rIns="146227" bIns="73113" numCol="1" anchor="t" anchorCtr="0" compatLnSpc="1"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26"/>
            <p:cNvSpPr>
              <a:spLocks noEditPoints="1"/>
            </p:cNvSpPr>
            <p:nvPr/>
          </p:nvSpPr>
          <p:spPr bwMode="auto">
            <a:xfrm flipH="1">
              <a:off x="10690922" y="3382910"/>
              <a:ext cx="650466" cy="586641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txBody>
            <a:bodyPr vert="horz" wrap="square" lIns="146227" tIns="73113" rIns="146227" bIns="73113" numCol="1" anchor="t" anchorCtr="0" compatLnSpc="1"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918415"/>
                </a:solidFill>
                <a:effectLst/>
                <a:uLnTx/>
                <a:uFillTx/>
                <a:latin typeface="Gulim" panose="020B0600000101010101" pitchFamily="34" charset="-127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A349A39-8214-32F5-8AA9-B94AA52F2470}"/>
              </a:ext>
            </a:extLst>
          </p:cNvPr>
          <p:cNvSpPr txBox="1"/>
          <p:nvPr/>
        </p:nvSpPr>
        <p:spPr>
          <a:xfrm>
            <a:off x="758515" y="2318119"/>
            <a:ext cx="7991657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Nginx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作为一个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实现的高性能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服务器，可以通过系列算法解决上述的负载均衡问题。并且由于它具有高并发、高可靠性、高扩展性、开源等特点，成为开发人员常用的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反向代理工具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1037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怎样能够快速地从操作系统的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kernel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中获取到等待处理的事件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940CE-DF5B-E08E-4F7D-06284D455D72}"/>
              </a:ext>
            </a:extLst>
          </p:cNvPr>
          <p:cNvSpPr txBox="1"/>
          <p:nvPr/>
        </p:nvSpPr>
        <p:spPr>
          <a:xfrm>
            <a:off x="928151" y="1955552"/>
            <a:ext cx="9686334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目前正在使用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epoll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这样一个网络事件收集器的模型。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epoll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的特点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：随着句柄数（并发连接数）的增加，消耗的时间基本不变。适合做大并发连接处理（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个连接）。高并发连接中，每次处理的活跃连接的数量占比很小，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epoll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维护了一个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eventpoll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的数据结构，把这两件事分开了，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每次取活跃连接的时候，只需要遍历一个链表，这个链表中只有活跃的连接。</a:t>
            </a:r>
          </a:p>
        </p:txBody>
      </p:sp>
    </p:spTree>
    <p:extLst>
      <p:ext uri="{BB962C8B-B14F-4D97-AF65-F5344CB8AC3E}">
        <p14:creationId xmlns:p14="http://schemas.microsoft.com/office/powerpoint/2010/main" val="2425973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833" y="22090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SEADP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E1369-7DF7-0580-E3D1-066619BAFDEA}"/>
              </a:ext>
            </a:extLst>
          </p:cNvPr>
          <p:cNvSpPr txBox="1"/>
          <p:nvPr/>
        </p:nvSpPr>
        <p:spPr>
          <a:xfrm>
            <a:off x="869426" y="1636713"/>
            <a:ext cx="10828588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SEADP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SEANet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Data Protocol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SEADP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协议是以数据块（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chunk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）为基本数据单元、支持网内缓存和存储、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ID-to-ID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的传输层通信协议。其中，一个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标识数据（数据块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chunk/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），另一个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标识接收者设备（单个或多个）。支持数据块网内缓存，支持接收者驱动的流量控制和拥塞控制、支持可靠传输。</a:t>
            </a:r>
          </a:p>
        </p:txBody>
      </p:sp>
    </p:spTree>
    <p:extLst>
      <p:ext uri="{BB962C8B-B14F-4D97-AF65-F5344CB8AC3E}">
        <p14:creationId xmlns:p14="http://schemas.microsoft.com/office/powerpoint/2010/main" val="2483954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833" y="22090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SEADP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E1369-7DF7-0580-E3D1-066619BAFDEA}"/>
              </a:ext>
            </a:extLst>
          </p:cNvPr>
          <p:cNvSpPr txBox="1"/>
          <p:nvPr/>
        </p:nvSpPr>
        <p:spPr>
          <a:xfrm>
            <a:off x="850506" y="927892"/>
            <a:ext cx="10828588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SEADP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模块：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11EE57-10F7-F424-14D0-B77E7DF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76" y="1446077"/>
            <a:ext cx="7351198" cy="49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3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安排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8236206-8A2E-D6A6-C113-385D9639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269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13827-6E72-5105-A4A6-424CA6A91AB2}"/>
              </a:ext>
            </a:extLst>
          </p:cNvPr>
          <p:cNvSpPr txBox="1"/>
          <p:nvPr/>
        </p:nvSpPr>
        <p:spPr>
          <a:xfrm>
            <a:off x="756497" y="1422401"/>
            <a:ext cx="10411796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通过扩展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模块，实现高性能的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SEADP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的协议转换模块：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接收客户端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请求，将本地文件封装成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SEADP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SEADP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数据给客户端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13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72467"/>
            <a:ext cx="12192000" cy="4445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rgbClr val="2F2F2F">
                    <a:lumMod val="60000"/>
                    <a:lumOff val="40000"/>
                  </a:srgbClr>
                </a:solidFill>
              </a:ln>
              <a:solidFill>
                <a:srgbClr val="2F2F2F"/>
              </a:solidFill>
              <a:effectLst/>
              <a:uLnTx/>
              <a:uFillTx/>
              <a:latin typeface="-쉬리M"/>
              <a:cs typeface="+mn-cs"/>
            </a:endParaRPr>
          </a:p>
        </p:txBody>
      </p:sp>
      <p:sp>
        <p:nvSpPr>
          <p:cNvPr id="6147" name="TextBox 6"/>
          <p:cNvSpPr txBox="1"/>
          <p:nvPr/>
        </p:nvSpPr>
        <p:spPr>
          <a:xfrm>
            <a:off x="2734733" y="5060951"/>
            <a:ext cx="7272867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THANKS</a:t>
            </a:r>
            <a:endParaRPr kumimoji="0" lang="zh-CN" altLang="en-US" sz="6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4153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5659DE-844B-97BF-2158-1DFE8B100420}"/>
              </a:ext>
            </a:extLst>
          </p:cNvPr>
          <p:cNvSpPr txBox="1"/>
          <p:nvPr/>
        </p:nvSpPr>
        <p:spPr>
          <a:xfrm>
            <a:off x="1313924" y="1834644"/>
            <a:ext cx="4806713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Nginx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拥有大量官方发布的模块和第三方模块，这些已有的模块可以帮助我们实现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服务器上很多的功能。使用这些模块时，仅仅需要增加、修改一些配置项即可。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8B782A-1C3C-4D8D-6FBB-9BB2B671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15" y="1357632"/>
            <a:ext cx="3213661" cy="39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388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工作模式简介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09230"/>
            <a:ext cx="5595708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在正式提供服务的产品环境下，部署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时都是使用一个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进程来管理多个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进程，一般情况下，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进程的数量与服务器上的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核心数相等。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进程之间通过共享内存、原子操作等一些进程间通信机制来实现负载均衡等功能。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B2C6-D9D9-7925-5EA1-4BD41CB3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72" y="1184486"/>
            <a:ext cx="4979335" cy="50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8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388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配置的通用语法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09230"/>
            <a:ext cx="10722186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的配置文件其实是一个普通的文本文件。最基本的配置项语法格式如下：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56604C-2885-62CE-C32A-8FD521DC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1" y="2934644"/>
            <a:ext cx="11569135" cy="260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EE3A80-A7E7-4AD2-CDEC-E4283C949594}"/>
              </a:ext>
            </a:extLst>
          </p:cNvPr>
          <p:cNvSpPr txBox="1"/>
          <p:nvPr/>
        </p:nvSpPr>
        <p:spPr>
          <a:xfrm>
            <a:off x="2029478" y="3244334"/>
            <a:ext cx="56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这些配置项名必须是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Nginx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的某一个模块想要处理的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5F595-8521-5C9F-AA80-C286AFBE35C6}"/>
              </a:ext>
            </a:extLst>
          </p:cNvPr>
          <p:cNvSpPr txBox="1"/>
          <p:nvPr/>
        </p:nvSpPr>
        <p:spPr>
          <a:xfrm>
            <a:off x="2029478" y="3621472"/>
            <a:ext cx="56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配置项值可以是数字、字符串或正则表达式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3316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816F30-34C3-515B-D956-39C0A5F9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4" y="2378201"/>
            <a:ext cx="9712263" cy="388490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388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配置的通用语法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4" y="1820684"/>
            <a:ext cx="10722186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一个简单的例子：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E3A80-A7E7-4AD2-CDEC-E4283C949594}"/>
              </a:ext>
            </a:extLst>
          </p:cNvPr>
          <p:cNvSpPr txBox="1"/>
          <p:nvPr/>
        </p:nvSpPr>
        <p:spPr>
          <a:xfrm>
            <a:off x="5863651" y="5262112"/>
            <a:ext cx="13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块配置项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B4E42-85C0-3930-5C1F-D59AACF0136C}"/>
              </a:ext>
            </a:extLst>
          </p:cNvPr>
          <p:cNvSpPr/>
          <p:nvPr/>
        </p:nvSpPr>
        <p:spPr bwMode="auto">
          <a:xfrm>
            <a:off x="920706" y="3991829"/>
            <a:ext cx="6016122" cy="163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44F49-D4DD-1EFC-9CC3-96BCF762362B}"/>
              </a:ext>
            </a:extLst>
          </p:cNvPr>
          <p:cNvSpPr/>
          <p:nvPr/>
        </p:nvSpPr>
        <p:spPr bwMode="auto">
          <a:xfrm>
            <a:off x="920706" y="3991829"/>
            <a:ext cx="6016122" cy="16396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F1A317-2D74-10F3-DB4E-6A3F39F08042}"/>
              </a:ext>
            </a:extLst>
          </p:cNvPr>
          <p:cNvSpPr/>
          <p:nvPr/>
        </p:nvSpPr>
        <p:spPr bwMode="auto">
          <a:xfrm>
            <a:off x="1079500" y="3619763"/>
            <a:ext cx="2597019" cy="1828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0924E8-593E-7238-8F22-F0B29773502A}"/>
              </a:ext>
            </a:extLst>
          </p:cNvPr>
          <p:cNvSpPr txBox="1"/>
          <p:nvPr/>
        </p:nvSpPr>
        <p:spPr>
          <a:xfrm>
            <a:off x="3676519" y="3537223"/>
            <a:ext cx="13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配置项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79BD6C-8825-CF82-9325-DEFAB4BE8640}"/>
              </a:ext>
            </a:extLst>
          </p:cNvPr>
          <p:cNvSpPr/>
          <p:nvPr/>
        </p:nvSpPr>
        <p:spPr bwMode="auto">
          <a:xfrm>
            <a:off x="1008205" y="3140555"/>
            <a:ext cx="2597019" cy="1828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7E6CE1-F5B2-BF50-73B8-A8EDAE26F203}"/>
              </a:ext>
            </a:extLst>
          </p:cNvPr>
          <p:cNvSpPr/>
          <p:nvPr/>
        </p:nvSpPr>
        <p:spPr bwMode="auto">
          <a:xfrm>
            <a:off x="4218852" y="4969291"/>
            <a:ext cx="1040525" cy="1891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0C7B30-3D51-5301-E0A2-30534D03A20A}"/>
              </a:ext>
            </a:extLst>
          </p:cNvPr>
          <p:cNvSpPr txBox="1"/>
          <p:nvPr/>
        </p:nvSpPr>
        <p:spPr>
          <a:xfrm>
            <a:off x="5195192" y="4914852"/>
            <a:ext cx="13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C816A0-5EF5-9323-DBAE-9F9D94F74255}"/>
              </a:ext>
            </a:extLst>
          </p:cNvPr>
          <p:cNvSpPr txBox="1"/>
          <p:nvPr/>
        </p:nvSpPr>
        <p:spPr>
          <a:xfrm>
            <a:off x="3605224" y="3091691"/>
            <a:ext cx="13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注释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EA41CA-6775-6EEC-65CF-6658936DDAD2}"/>
              </a:ext>
            </a:extLst>
          </p:cNvPr>
          <p:cNvSpPr txBox="1"/>
          <p:nvPr/>
        </p:nvSpPr>
        <p:spPr>
          <a:xfrm>
            <a:off x="5210398" y="4095045"/>
            <a:ext cx="115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变量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D6A484-2BDC-5E76-DEB1-0B12D0C00CFC}"/>
              </a:ext>
            </a:extLst>
          </p:cNvPr>
          <p:cNvSpPr/>
          <p:nvPr/>
        </p:nvSpPr>
        <p:spPr bwMode="auto">
          <a:xfrm>
            <a:off x="5356889" y="4464800"/>
            <a:ext cx="739112" cy="1887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7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4360F-A9A7-D146-3322-C576A6D1DD75}"/>
              </a:ext>
            </a:extLst>
          </p:cNvPr>
          <p:cNvSpPr txBox="1"/>
          <p:nvPr/>
        </p:nvSpPr>
        <p:spPr>
          <a:xfrm>
            <a:off x="566855" y="1318897"/>
            <a:ext cx="388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 nginx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服务的基本配置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FF0292-C81E-2B83-7D56-C7E7BCDDCADB}"/>
              </a:ext>
            </a:extLst>
          </p:cNvPr>
          <p:cNvSpPr txBox="1"/>
          <p:nvPr/>
        </p:nvSpPr>
        <p:spPr>
          <a:xfrm>
            <a:off x="566855" y="2009230"/>
            <a:ext cx="1072218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Nginx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在运行时，至少必须加载几个核心模块和一个事件类模块。这些模块运行时所支持的配置项称为基本配置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所有其他模块执行时都依赖的配置项。按照用户使用时的预期功能可分为以下四类：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29A1DF-29D8-42E3-4089-BD8D866A1D4E}"/>
              </a:ext>
            </a:extLst>
          </p:cNvPr>
          <p:cNvSpPr txBox="1"/>
          <p:nvPr/>
        </p:nvSpPr>
        <p:spPr>
          <a:xfrm>
            <a:off x="800888" y="4061197"/>
            <a:ext cx="3771112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用于调试、定位问题的配置项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正常运行必备的配置项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58E747-06FE-1554-A7E3-403EF1B35D1E}"/>
              </a:ext>
            </a:extLst>
          </p:cNvPr>
          <p:cNvSpPr txBox="1"/>
          <p:nvPr/>
        </p:nvSpPr>
        <p:spPr>
          <a:xfrm>
            <a:off x="5927948" y="4061196"/>
            <a:ext cx="3771112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优化性能的配置项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事件类的配置项</a:t>
            </a:r>
          </a:p>
        </p:txBody>
      </p:sp>
    </p:spTree>
    <p:extLst>
      <p:ext uri="{BB962C8B-B14F-4D97-AF65-F5344CB8AC3E}">
        <p14:creationId xmlns:p14="http://schemas.microsoft.com/office/powerpoint/2010/main" val="98587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3460</Words>
  <Application>Microsoft Office PowerPoint</Application>
  <PresentationFormat>宽屏</PresentationFormat>
  <Paragraphs>303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Gulim</vt:lpstr>
      <vt:lpstr>等线</vt:lpstr>
      <vt:lpstr>等线 Light</vt:lpstr>
      <vt:lpstr>方正姚体</vt:lpstr>
      <vt:lpstr>黑体</vt:lpstr>
      <vt:lpstr>楷体</vt:lpstr>
      <vt:lpstr>宋体</vt:lpstr>
      <vt:lpstr>微软雅黑</vt:lpstr>
      <vt:lpstr>-쉬리B</vt:lpstr>
      <vt:lpstr>-쉬리M</vt:lpstr>
      <vt:lpstr>Arial</vt:lpstr>
      <vt:lpstr>Arial Black</vt:lpstr>
      <vt:lpstr>Calibri</vt:lpstr>
      <vt:lpstr>Office 主题​​</vt:lpstr>
      <vt:lpstr>B132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屋大维</dc:creator>
  <cp:lastModifiedBy>Shikuan Jin</cp:lastModifiedBy>
  <cp:revision>92</cp:revision>
  <dcterms:created xsi:type="dcterms:W3CDTF">2022-11-30T10:45:04Z</dcterms:created>
  <dcterms:modified xsi:type="dcterms:W3CDTF">2023-06-27T15:47:55Z</dcterms:modified>
</cp:coreProperties>
</file>