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6b055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6b055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6b0550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6b0550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6b0550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6b0550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16b0550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16b0550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Noise.py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Александра Трунина, Андрей Каракозов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Сюжет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История об обмане и предательстве, несдержанных обещаниях и тотальном игноре со стороны соразработчика в стилистике science fiction. Сюжет игры также вдохновлен фильмом Space Movie 1992 режиссера Мортена Линдберга.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Управление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Передвижение: WASD/↑←↓→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Стрельба: пробел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Скриншоты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22" y="1095050"/>
            <a:ext cx="2549800" cy="37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225" y="1017725"/>
            <a:ext cx="2710979" cy="37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Пути развития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Доработка основного цикла игры, для интегрирования оставшихся функций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