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6b055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6b055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6b0550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6b0550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6b0550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6b0550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6b0550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6b0550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SeasUp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Александра Трунина, Андрей Каракозов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Чат-бот на платформе Telegram с использованием Telegram Bot API и SciKit Learn для предварительной диагностики сердечно-сосудистых заболеваний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Чат-бот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Анализ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Обработка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Оптимизация работы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Скриншоты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37" y="1094024"/>
            <a:ext cx="7079524" cy="17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00" y="2953499"/>
            <a:ext cx="2959818" cy="20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343" y="2953499"/>
            <a:ext cx="1763713" cy="20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Пути развития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Медицинское обоснование работы классификатора, создание полноценного web интерфейса, создание более точной модели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