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9C6B2-C1A9-4E19-B75F-9576AB38DE34}"/>
              </a:ext>
            </a:extLst>
          </p:cNvPr>
          <p:cNvSpPr txBox="1"/>
          <p:nvPr/>
        </p:nvSpPr>
        <p:spPr>
          <a:xfrm>
            <a:off x="255761" y="4385838"/>
            <a:ext cx="871815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Who to target to drive the most value for the organization?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80B5C-0FD6-489D-BC78-CA17FCDA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99" y="884258"/>
            <a:ext cx="4634852" cy="35015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3C6172-1D81-45BC-9E04-E5526D2E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20525"/>
            <a:ext cx="4571998" cy="2784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A9AB91-685A-4DFB-898E-9CC686B81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20524"/>
            <a:ext cx="4571998" cy="2784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47E693-97C7-4F9B-AF85-8FEDC7CF702E}"/>
              </a:ext>
            </a:extLst>
          </p:cNvPr>
          <p:cNvSpPr txBox="1"/>
          <p:nvPr/>
        </p:nvSpPr>
        <p:spPr>
          <a:xfrm>
            <a:off x="205025" y="3885501"/>
            <a:ext cx="433965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Mature adult (35 - 65) has the most proportion – 67.91%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2031BC-DF3B-4447-AEBB-98C5D00953A3}"/>
              </a:ext>
            </a:extLst>
          </p:cNvPr>
          <p:cNvSpPr txBox="1"/>
          <p:nvPr/>
        </p:nvSpPr>
        <p:spPr>
          <a:xfrm>
            <a:off x="4544677" y="4322975"/>
            <a:ext cx="433965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Large property (8 - 12) has the most proportion – 42.17%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861ED8-3F1D-4333-96CC-D6342FC0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20525"/>
            <a:ext cx="4571998" cy="27845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2CFDFB-9FBF-436C-853B-6708ED105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20524"/>
            <a:ext cx="4571998" cy="27845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16EBA1-3901-4ED6-A569-865624C2F419}"/>
              </a:ext>
            </a:extLst>
          </p:cNvPr>
          <p:cNvSpPr txBox="1"/>
          <p:nvPr/>
        </p:nvSpPr>
        <p:spPr>
          <a:xfrm>
            <a:off x="1259174" y="4057779"/>
            <a:ext cx="700040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Focus more on consumers aging from 35 – 65 with large property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97C36B-9F08-497A-AD4F-C4E56A15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20525"/>
            <a:ext cx="4571998" cy="27845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06EBB7-C4C1-4194-97FD-6C270D183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20524"/>
            <a:ext cx="4571998" cy="27845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5052C1-1530-4B33-9CE7-DB31923D6FA0}"/>
              </a:ext>
            </a:extLst>
          </p:cNvPr>
          <p:cNvSpPr txBox="1"/>
          <p:nvPr/>
        </p:nvSpPr>
        <p:spPr>
          <a:xfrm>
            <a:off x="1678899" y="4065274"/>
            <a:ext cx="608600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In conclusion, target for mature adult with large property</a:t>
            </a:r>
            <a:endParaRPr kumimoji="0" lang="en-CA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291</Words>
  <Application>Microsoft Office PowerPoint</Application>
  <PresentationFormat>On-screen Show (16:9)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Open Sans Extrabold</vt:lpstr>
      <vt:lpstr>Open Sans Light</vt:lpstr>
      <vt:lpstr>Arial</vt:lpstr>
      <vt:lpstr>Calibri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Yin, Ruohao (MCCSS)</cp:lastModifiedBy>
  <cp:revision>10</cp:revision>
  <dcterms:modified xsi:type="dcterms:W3CDTF">2020-06-27T19:03:40Z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Ruohao.Yin@ontario.ca</vt:lpwstr>
  </property>
  <property fmtid="{D5CDD505-2E9C-101B-9397-08002B2CF9AE}" pid="5" name="MSIP_Label_034a106e-6316-442c-ad35-738afd673d2b_SetDate">
    <vt:lpwstr>2020-06-27T18:51:15.0186834Z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4cdf63c3-3144-44b1-a14d-d51b7b894b91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