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17" r:id="rId3"/>
    <p:sldId id="316" r:id="rId4"/>
    <p:sldId id="319" r:id="rId5"/>
    <p:sldId id="321" r:id="rId6"/>
    <p:sldId id="322" r:id="rId7"/>
    <p:sldId id="318" r:id="rId8"/>
    <p:sldId id="31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8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536" autoAdjust="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E7626-5E58-4934-BBF7-36400DC1D8B5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387B9-ECFC-4A00-AE68-DEAF99B2DC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5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87B9-ECFC-4A00-AE68-DEAF99B2DC0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80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87B9-ECFC-4A00-AE68-DEAF99B2DC0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54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Благодарю за внимание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87B9-ECFC-4A00-AE68-DEAF99B2DC0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0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6121-A089-4423-A3B0-9744FF373A43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28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6121-A089-4423-A3B0-9744FF373A43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7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6121-A089-4423-A3B0-9744FF373A43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6121-A089-4423-A3B0-9744FF373A43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6121-A089-4423-A3B0-9744FF373A43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39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6121-A089-4423-A3B0-9744FF373A43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7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6121-A089-4423-A3B0-9744FF373A43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9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6121-A089-4423-A3B0-9744FF373A43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72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6121-A089-4423-A3B0-9744FF373A43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6121-A089-4423-A3B0-9744FF373A43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9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6121-A089-4423-A3B0-9744FF373A43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27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06121-A089-4423-A3B0-9744FF373A43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01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27755" y="4596129"/>
            <a:ext cx="4783080" cy="107721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spcBef>
                <a:spcPts val="600"/>
              </a:spcBef>
            </a:pPr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Выполнили: </a:t>
            </a:r>
          </a:p>
          <a:p>
            <a:pPr algn="ctr">
              <a:spcBef>
                <a:spcPts val="600"/>
              </a:spcBef>
            </a:pPr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Балагур Дмитрий</a:t>
            </a:r>
            <a:r>
              <a:rPr lang="en-US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, 630</a:t>
            </a:r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4</a:t>
            </a:r>
            <a:r>
              <a:rPr lang="en-US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-010302D,</a:t>
            </a:r>
            <a:endParaRPr lang="ru-RU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>
              <a:spcBef>
                <a:spcPts val="600"/>
              </a:spcBef>
            </a:pPr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Смирнов Андрей, 630</a:t>
            </a:r>
            <a:r>
              <a:rPr lang="en-US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1</a:t>
            </a:r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-010302</a:t>
            </a:r>
            <a:r>
              <a:rPr lang="en-US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D</a:t>
            </a:r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6152" y="6066936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Самара, 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5978A-DB9E-2320-5BA6-6518C015AC34}"/>
              </a:ext>
            </a:extLst>
          </p:cNvPr>
          <p:cNvSpPr txBox="1"/>
          <p:nvPr/>
        </p:nvSpPr>
        <p:spPr>
          <a:xfrm>
            <a:off x="4000295" y="2372201"/>
            <a:ext cx="5143705" cy="108068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</a:pPr>
            <a:r>
              <a:rPr lang="ru-RU" sz="26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Лабораторная работа №0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</a:pPr>
            <a:r>
              <a:rPr lang="en-US" sz="28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“</a:t>
            </a:r>
            <a:r>
              <a:rPr lang="ru-RU" sz="28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Проектирование приложения</a:t>
            </a:r>
            <a:r>
              <a:rPr lang="en-US" sz="28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”</a:t>
            </a:r>
            <a:endParaRPr lang="ru-RU" sz="28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0"/>
    </mc:Choice>
    <mc:Fallback xmlns="">
      <p:transition spd="slow" advTm="195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25CB30F-5900-B2DA-1D21-AB68B62C5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3800" dirty="0"/>
              <a:t>Основной функционал</a:t>
            </a:r>
            <a:r>
              <a:rPr lang="en-US" sz="3800" dirty="0"/>
              <a:t>:</a:t>
            </a:r>
          </a:p>
          <a:p>
            <a:pPr marL="342900" lvl="0" indent="-342900" algn="just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  <a:tabLst>
                <a:tab pos="2969895" algn="ctr"/>
                <a:tab pos="5448300" algn="l"/>
              </a:tabLst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Регистрация в качестве обычного пользователя или приюта, обладающего расширенным функционалом</a:t>
            </a:r>
          </a:p>
          <a:p>
            <a:pPr marL="342900" lvl="0" indent="-342900" algn="just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  <a:tabLst>
                <a:tab pos="2969895" algn="ctr"/>
                <a:tab pos="5448300" algn="l"/>
              </a:tabLst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выкладывать посты с изображениями и текстом.</a:t>
            </a:r>
          </a:p>
          <a:p>
            <a:pPr marL="342900" lvl="0" indent="-342900" algn="just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  <a:tabLst>
                <a:tab pos="2969895" algn="ctr"/>
                <a:tab pos="5448300" algn="l"/>
              </a:tabLst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создать карточку своего животного, содержащую краткую информацию о животном. Карточки отображаются в профиле</a:t>
            </a:r>
          </a:p>
          <a:p>
            <a:pPr marL="342900" lvl="0" indent="-342900" algn="just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  <a:tabLst>
                <a:tab pos="2969895" algn="ctr"/>
                <a:tab pos="5448300" algn="l"/>
              </a:tabLst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подписываться на других пользователей/приюты чтобы видеть их посты в своей ленте</a:t>
            </a:r>
          </a:p>
          <a:p>
            <a:pPr marL="342900" lvl="0" indent="-342900" algn="just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  <a:tabLst>
                <a:tab pos="2969895" algn="ctr"/>
                <a:tab pos="5448300" algn="l"/>
              </a:tabLst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подписываться на животных, чтобы видеть посты с ними в своей ленте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969895" algn="ctr"/>
                <a:tab pos="5448300" algn="l"/>
              </a:tabLst>
            </a:pPr>
            <a:r>
              <a:rPr lang="ru-RU" sz="2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создавать чаты для общения с другими пользователями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967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156311-AE7B-4094-9C24-FFA6C7C93F83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0" name="Содержимое 2">
            <a:extLst>
              <a:ext uri="{FF2B5EF4-FFF2-40B4-BE49-F238E27FC236}">
                <a16:creationId xmlns:a16="http://schemas.microsoft.com/office/drawing/2014/main" id="{02917AD6-659E-FB9B-C4A3-A436D503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80" y="227840"/>
            <a:ext cx="808953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solidFill>
                  <a:schemeClr val="bg1"/>
                </a:solidFill>
              </a:rPr>
              <a:t>Концепция приложения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9EB5E4-64C7-3A0B-F228-8674BE8559D3}"/>
              </a:ext>
            </a:extLst>
          </p:cNvPr>
          <p:cNvSpPr txBox="1"/>
          <p:nvPr/>
        </p:nvSpPr>
        <p:spPr>
          <a:xfrm>
            <a:off x="2081574" y="2513840"/>
            <a:ext cx="4980851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  SHELTER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    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Социальная сеть для любителей животных 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  <a:p>
            <a:endParaRPr lang="ru-RU" sz="7200" dirty="0">
              <a:solidFill>
                <a:schemeClr val="accent1">
                  <a:lumMod val="50000"/>
                </a:schemeClr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1"/>
    </mc:Choice>
    <mc:Fallback xmlns="">
      <p:transition spd="slow" advTm="229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25CB30F-5900-B2DA-1D21-AB68B62C5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Дополнительный функционал (если успеем)</a:t>
            </a:r>
            <a:r>
              <a:rPr lang="en-US" sz="2400" dirty="0"/>
              <a:t>:</a:t>
            </a:r>
          </a:p>
          <a:p>
            <a:pPr marL="342900" lvl="0" indent="-342900" algn="just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  <a:tabLst>
                <a:tab pos="2969895" algn="ctr"/>
                <a:tab pos="5448300" algn="l"/>
              </a:tabLs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Комментарии к постам</a:t>
            </a:r>
          </a:p>
          <a:p>
            <a:pPr marL="342900" lvl="0" indent="-342900" algn="just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  <a:tabLst>
                <a:tab pos="2969895" algn="ctr"/>
                <a:tab pos="5448300" algn="l"/>
              </a:tabLs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Дополнительные функции для приютов – сбор средств, набор волонтёров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510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D7FF3B32-A597-6C83-045D-240E8BE82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1" y="1253331"/>
            <a:ext cx="6999643" cy="47011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8A7BD-5995-6E52-43BA-0B4F54C173B6}"/>
              </a:ext>
            </a:extLst>
          </p:cNvPr>
          <p:cNvSpPr txBox="1"/>
          <p:nvPr/>
        </p:nvSpPr>
        <p:spPr>
          <a:xfrm>
            <a:off x="849086" y="160281"/>
            <a:ext cx="6428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Схема </a:t>
            </a:r>
            <a:r>
              <a:rPr lang="ru-RU" sz="3600" b="1" dirty="0">
                <a:solidFill>
                  <a:prstClr val="white"/>
                </a:solidFill>
                <a:latin typeface="Calibri"/>
                <a:ea typeface="+mj-ea"/>
                <a:cs typeface="+mj-cs"/>
              </a:rPr>
              <a:t>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23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6AC5D86-EE2C-B238-7B9C-646E38CC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8A7BD-5995-6E52-43BA-0B4F54C173B6}"/>
              </a:ext>
            </a:extLst>
          </p:cNvPr>
          <p:cNvSpPr txBox="1"/>
          <p:nvPr/>
        </p:nvSpPr>
        <p:spPr>
          <a:xfrm>
            <a:off x="849086" y="160281"/>
            <a:ext cx="6428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Схема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API</a:t>
            </a:r>
            <a:endParaRPr lang="ru-RU" dirty="0"/>
          </a:p>
        </p:txBody>
      </p:sp>
      <p:pic>
        <p:nvPicPr>
          <p:cNvPr id="2" name="Объект 6">
            <a:extLst>
              <a:ext uri="{FF2B5EF4-FFF2-40B4-BE49-F238E27FC236}">
                <a16:creationId xmlns:a16="http://schemas.microsoft.com/office/drawing/2014/main" id="{A2531823-7378-66E4-A5A5-D6E8A19FE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47" y="989045"/>
            <a:ext cx="7987003" cy="51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7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3237B-F28F-38AF-EA9D-33FCE85B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68" y="0"/>
            <a:ext cx="7886700" cy="98156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+mn-lt"/>
              </a:rPr>
              <a:t>Стек технологий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:</a:t>
            </a:r>
            <a:r>
              <a:rPr lang="ru-RU" sz="3600" b="1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9DB324-E023-C49E-FC6D-B3A81A197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886" y="161459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/>
              <a:t>Серверная часть</a:t>
            </a:r>
            <a:r>
              <a:rPr lang="en-US" sz="2400" b="1" dirty="0"/>
              <a:t>:</a:t>
            </a:r>
          </a:p>
          <a:p>
            <a:r>
              <a:rPr lang="en-US" sz="2000" dirty="0"/>
              <a:t>Java Spring Boot</a:t>
            </a:r>
          </a:p>
          <a:p>
            <a:r>
              <a:rPr lang="en-US" sz="2000" dirty="0"/>
              <a:t>Java Spring Data</a:t>
            </a:r>
          </a:p>
          <a:p>
            <a:r>
              <a:rPr lang="en-US" sz="2000" dirty="0"/>
              <a:t>Lombok</a:t>
            </a:r>
          </a:p>
          <a:p>
            <a:r>
              <a:rPr lang="en-US" sz="2000" dirty="0" err="1"/>
              <a:t>Thymeleaf</a:t>
            </a:r>
            <a:endParaRPr lang="en-US" sz="2000" dirty="0"/>
          </a:p>
          <a:p>
            <a:pPr marL="0" indent="0">
              <a:buNone/>
            </a:pPr>
            <a:r>
              <a:rPr lang="ru-RU" sz="2400" b="1" dirty="0"/>
              <a:t>Клиент</a:t>
            </a:r>
            <a:r>
              <a:rPr lang="en-US" b="1" dirty="0"/>
              <a:t>: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CSS</a:t>
            </a:r>
          </a:p>
          <a:p>
            <a:r>
              <a:rPr lang="en-US" sz="2000" dirty="0"/>
              <a:t>Typescript</a:t>
            </a: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F13B6-ED7F-EE19-14DE-634ECD546962}"/>
              </a:ext>
            </a:extLst>
          </p:cNvPr>
          <p:cNvSpPr txBox="1"/>
          <p:nvPr/>
        </p:nvSpPr>
        <p:spPr>
          <a:xfrm>
            <a:off x="5309119" y="1614596"/>
            <a:ext cx="1952779" cy="3929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База данных</a:t>
            </a:r>
            <a:r>
              <a:rPr lang="en-US" dirty="0"/>
              <a:t>: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PostgreSQL</a:t>
            </a:r>
          </a:p>
          <a:p>
            <a:endParaRPr lang="en-US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ru-RU" sz="2400" b="1" dirty="0"/>
              <a:t>Прочее</a:t>
            </a:r>
            <a:r>
              <a:rPr lang="en-US" sz="2400" b="1" dirty="0"/>
              <a:t>: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Github</a:t>
            </a:r>
            <a:endParaRPr lang="en-US" sz="2000" dirty="0"/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Docker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Postman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9952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6692" y="634523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8927" y="3052058"/>
            <a:ext cx="3831772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7470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1"/>
    </mc:Choice>
    <mc:Fallback xmlns="">
      <p:transition spd="slow" advTm="7431"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5009</TotalTime>
  <Words>177</Words>
  <Application>Microsoft Office PowerPoint</Application>
  <PresentationFormat>Экран (4:3)</PresentationFormat>
  <Paragraphs>48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8" baseType="lpstr">
      <vt:lpstr>Aptos Narrow</vt:lpstr>
      <vt:lpstr>Arial</vt:lpstr>
      <vt:lpstr>Bahnschrift Light SemiCondensed</vt:lpstr>
      <vt:lpstr>Calibri</vt:lpstr>
      <vt:lpstr>Calibri Light</vt:lpstr>
      <vt:lpstr>Dubai Light</vt:lpstr>
      <vt:lpstr>Elektra Medium Pro</vt:lpstr>
      <vt:lpstr>Elektra Text Pro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Стек технологий: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Андрей Сухарь</cp:lastModifiedBy>
  <cp:revision>202</cp:revision>
  <dcterms:created xsi:type="dcterms:W3CDTF">2016-03-09T10:31:39Z</dcterms:created>
  <dcterms:modified xsi:type="dcterms:W3CDTF">2025-03-01T18:10:49Z</dcterms:modified>
</cp:coreProperties>
</file>