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8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350" y="183515"/>
            <a:ext cx="11924665" cy="6427470"/>
          </a:xfrm>
        </p:spPr>
        <p:txBody>
          <a:bodyPr/>
          <a:p>
            <a:r>
              <a:rPr lang="en-US" sz="7200" b="1"/>
              <a:t>Joy to the world, the Lord is come</a:t>
            </a:r>
            <a:br>
              <a:rPr lang="en-US" sz="7200" b="1"/>
            </a:br>
            <a:r>
              <a:rPr lang="en-US" sz="7200" b="1"/>
              <a:t>Let Earth receive her King</a:t>
            </a:r>
            <a:br>
              <a:rPr lang="en-US" sz="7200" b="1"/>
            </a:br>
            <a:r>
              <a:rPr lang="en-US" sz="7200" b="1"/>
              <a:t>Let every heart prepare Him room</a:t>
            </a:r>
            <a:br>
              <a:rPr lang="en-US" sz="7200" b="1"/>
            </a:br>
            <a:r>
              <a:rPr lang="en-US" sz="7200" b="1"/>
              <a:t>And Heaven and nature sing 2x</a:t>
            </a:r>
            <a:endParaRPr lang="en-US" sz="72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350" y="183515"/>
            <a:ext cx="11924665" cy="6427470"/>
          </a:xfrm>
        </p:spPr>
        <p:txBody>
          <a:bodyPr>
            <a:normAutofit fontScale="90000"/>
          </a:bodyPr>
          <a:p>
            <a:r>
              <a:rPr lang="en-US" sz="7200" b="1"/>
              <a:t>Amazing grace</a:t>
            </a:r>
            <a:br>
              <a:rPr lang="en-US" sz="7200" b="1"/>
            </a:br>
            <a:r>
              <a:rPr lang="en-US" sz="7200" b="1"/>
              <a:t>How sweet the sound</a:t>
            </a:r>
            <a:br>
              <a:rPr lang="en-US" sz="7200" b="1"/>
            </a:br>
            <a:r>
              <a:rPr lang="en-US" sz="7200" b="1"/>
              <a:t>That saved a wretch like me, ooh</a:t>
            </a:r>
            <a:br>
              <a:rPr lang="en-US" sz="7200" b="1"/>
            </a:br>
            <a:r>
              <a:rPr lang="en-US" sz="7200" b="1"/>
              <a:t>I once was lost</a:t>
            </a:r>
            <a:br>
              <a:rPr lang="en-US" sz="7200" b="1"/>
            </a:br>
            <a:r>
              <a:rPr lang="en-US" sz="7200" b="1"/>
              <a:t>But now I am found</a:t>
            </a:r>
            <a:br>
              <a:rPr lang="en-US" sz="7200" b="1"/>
            </a:br>
            <a:r>
              <a:rPr lang="en-US" sz="7200" b="1"/>
              <a:t>Was blind but now I see</a:t>
            </a:r>
            <a:br>
              <a:rPr lang="en-US" sz="7200" b="1"/>
            </a:br>
            <a:endParaRPr lang="en-US" sz="72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350" y="183515"/>
            <a:ext cx="11924665" cy="6427470"/>
          </a:xfrm>
        </p:spPr>
        <p:txBody>
          <a:bodyPr>
            <a:normAutofit/>
          </a:bodyPr>
          <a:p>
            <a:r>
              <a:rPr lang="en-US" sz="7200" b="1"/>
              <a:t>Oh, I can see You now</a:t>
            </a:r>
            <a:br>
              <a:rPr lang="en-US" sz="7200" b="1"/>
            </a:br>
            <a:r>
              <a:rPr lang="en-US" sz="7200" b="1"/>
              <a:t>Oh, I can see the love in Your eyes</a:t>
            </a:r>
            <a:br>
              <a:rPr lang="en-US" sz="7200" b="1"/>
            </a:br>
            <a:r>
              <a:rPr lang="en-US" sz="7200" b="1"/>
              <a:t>Laying Yourself down</a:t>
            </a:r>
            <a:br>
              <a:rPr lang="en-US" sz="7200" b="1"/>
            </a:br>
            <a:r>
              <a:rPr lang="en-US" sz="7200" b="1"/>
              <a:t>Raising up the broken to life</a:t>
            </a:r>
            <a:br>
              <a:rPr lang="en-US" sz="7200" b="1"/>
            </a:br>
            <a:endParaRPr lang="en-US" sz="72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350" y="183515"/>
            <a:ext cx="11924665" cy="6427470"/>
          </a:xfrm>
        </p:spPr>
        <p:txBody>
          <a:bodyPr>
            <a:normAutofit/>
          </a:bodyPr>
          <a:p>
            <a:endParaRPr lang="en-US" sz="72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ps_bXxcrnfwx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365" y="172085"/>
            <a:ext cx="11938000" cy="654113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19075" y="254635"/>
            <a:ext cx="11845925" cy="6458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91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Who has held the oceans in His hands</a:t>
            </a:r>
            <a:endParaRPr lang="en-US" sz="91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91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Who has numbered every grain of sand</a:t>
            </a:r>
            <a:endParaRPr lang="en-US" sz="91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ps_bXxcrnfwx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365" y="172085"/>
            <a:ext cx="11938000" cy="654113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19075" y="254635"/>
            <a:ext cx="11845925" cy="6458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91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Kings and nations tremble at his voice</a:t>
            </a:r>
            <a:endParaRPr lang="en-US" sz="91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91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 creation rises to rejoice</a:t>
            </a:r>
            <a:endParaRPr lang="en-US" sz="91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ps_bXxcrnfwx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365" y="172085"/>
            <a:ext cx="11938000" cy="654113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19075" y="275590"/>
            <a:ext cx="11845925" cy="6437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91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Behold our God, seated on his throne</a:t>
            </a:r>
            <a:endParaRPr lang="en-US" sz="91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91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Come, let us adore him</a:t>
            </a:r>
            <a:endParaRPr lang="en-US" sz="91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ps_bXxcrnfwx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365" y="172085"/>
            <a:ext cx="11938000" cy="654113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19075" y="306705"/>
            <a:ext cx="11845925" cy="64065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95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Behold our king, nothing can compare</a:t>
            </a:r>
            <a:endParaRPr lang="en-US" sz="95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95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Come, let us adore him</a:t>
            </a:r>
            <a:endParaRPr lang="en-US" sz="95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ps_bXxcrnfwx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365" y="172085"/>
            <a:ext cx="11938000" cy="654113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19075" y="172085"/>
            <a:ext cx="11742420" cy="65411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93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Who has given counsel to the Lord?</a:t>
            </a:r>
            <a:endParaRPr lang="en-US" sz="93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93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Who can question any of his words?</a:t>
            </a:r>
            <a:endParaRPr lang="en-US" sz="93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ps_bXxcrnfwx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365" y="172085"/>
            <a:ext cx="11938000" cy="654113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19075" y="172085"/>
            <a:ext cx="11845925" cy="65411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85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Who can teach, the one who knows all things?</a:t>
            </a:r>
            <a:endParaRPr lang="en-US" sz="85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85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Who can fathom all his wondrous deeds?</a:t>
            </a:r>
            <a:endParaRPr lang="en-US" sz="85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ps_bXxcrnfwx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365" y="172085"/>
            <a:ext cx="11938000" cy="654113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19075" y="388620"/>
            <a:ext cx="11845925" cy="63246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9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Behold our God, seated on his throne</a:t>
            </a:r>
            <a:endParaRPr lang="en-US" sz="90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9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Come, let us adore him</a:t>
            </a:r>
            <a:endParaRPr lang="en-US" sz="90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350" y="183515"/>
            <a:ext cx="11924665" cy="6427470"/>
          </a:xfrm>
        </p:spPr>
        <p:txBody>
          <a:bodyPr/>
          <a:p>
            <a:r>
              <a:rPr lang="en-US" sz="7200" b="1"/>
              <a:t>Joy to the Earth, the Savior reigns</a:t>
            </a:r>
            <a:br>
              <a:rPr lang="en-US" sz="7200" b="1"/>
            </a:br>
            <a:r>
              <a:rPr lang="en-US" sz="7200" b="1"/>
              <a:t>Let all their songs employ</a:t>
            </a:r>
            <a:br>
              <a:rPr lang="en-US" sz="7200" b="1"/>
            </a:br>
            <a:r>
              <a:rPr lang="en-US" sz="7200" b="1"/>
              <a:t>While fields and floods, rocks, hills, and plains</a:t>
            </a:r>
            <a:br>
              <a:rPr lang="en-US" sz="7200" b="1"/>
            </a:br>
            <a:r>
              <a:rPr lang="en-US" sz="7200" b="1"/>
              <a:t>Repeat the sounding joy 2x</a:t>
            </a:r>
            <a:endParaRPr lang="en-US" sz="7200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ps_bXxcrnfwx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365" y="172085"/>
            <a:ext cx="11938000" cy="654113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19075" y="172085"/>
            <a:ext cx="11845925" cy="65411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9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Behold our king, nothing can compare</a:t>
            </a:r>
            <a:endParaRPr lang="en-US" sz="90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9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Come, let us adore him</a:t>
            </a:r>
            <a:endParaRPr lang="en-US" sz="90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ps_bXxcrnfwx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365" y="172085"/>
            <a:ext cx="11938000" cy="654113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81305" y="326390"/>
            <a:ext cx="11607800" cy="6386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8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Who has felt the nails upon his hands?</a:t>
            </a:r>
            <a:endParaRPr lang="en-US" sz="88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8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Bearing all the guilt of sinful man</a:t>
            </a:r>
            <a:endParaRPr lang="en-US" sz="88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ps_bXxcrnfwx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365" y="172085"/>
            <a:ext cx="11938000" cy="654113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19075" y="337820"/>
            <a:ext cx="11845925" cy="6375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9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God eternal, humbled to the grave</a:t>
            </a:r>
            <a:endParaRPr lang="en-US" sz="90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9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Jesus, Savior, risen now to reign</a:t>
            </a:r>
            <a:endParaRPr lang="en-US" sz="90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ps_bXxcrnfwx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365" y="172085"/>
            <a:ext cx="11938000" cy="654113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19075" y="347345"/>
            <a:ext cx="11845925" cy="6365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91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Behold our God, seated on his throne</a:t>
            </a:r>
            <a:endParaRPr lang="en-US" sz="91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91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Come, let us adore him</a:t>
            </a:r>
            <a:endParaRPr lang="en-US" sz="91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ps_bXxcrnfwx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365" y="172085"/>
            <a:ext cx="11938000" cy="654113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19075" y="172085"/>
            <a:ext cx="11845925" cy="65411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95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Behold our king, nothing can compare</a:t>
            </a:r>
            <a:endParaRPr lang="en-US" sz="95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95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Come, let us adore him</a:t>
            </a:r>
            <a:endParaRPr lang="en-US" sz="95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ps_bXxcrnfwx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365" y="172085"/>
            <a:ext cx="11938000" cy="654113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19075" y="172085"/>
            <a:ext cx="11845925" cy="65411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95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will reign forever </a:t>
            </a:r>
            <a:endParaRPr lang="en-US" sz="95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95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will reign forever </a:t>
            </a:r>
            <a:endParaRPr lang="en-US" sz="95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ps_bXxcrnfwx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365" y="172085"/>
            <a:ext cx="11938000" cy="654113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19075" y="172085"/>
            <a:ext cx="11845925" cy="65411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95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will reign forever </a:t>
            </a:r>
            <a:endParaRPr lang="en-US" sz="95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95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will reign forever </a:t>
            </a:r>
            <a:endParaRPr lang="en-US" sz="95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ps_bXxcrnfwx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365" y="172085"/>
            <a:ext cx="11938000" cy="654113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19075" y="172085"/>
            <a:ext cx="11845925" cy="65411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95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will reign forever </a:t>
            </a:r>
            <a:endParaRPr lang="en-US" sz="95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95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will reign forever </a:t>
            </a:r>
            <a:endParaRPr lang="en-US" sz="95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ps_bXxcrnfwx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365" y="172085"/>
            <a:ext cx="11938000" cy="654113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19075" y="172085"/>
            <a:ext cx="11845925" cy="65411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95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will reign forever </a:t>
            </a:r>
            <a:endParaRPr lang="en-US" sz="95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95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will reign forever </a:t>
            </a:r>
            <a:endParaRPr lang="en-US" sz="95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ps_bXxcrnfwx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365" y="172085"/>
            <a:ext cx="11938000" cy="654113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19075" y="316865"/>
            <a:ext cx="11845925" cy="6396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91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Behold our God, seated on his throne</a:t>
            </a:r>
            <a:endParaRPr lang="en-US" sz="91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91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Come, let us adore him</a:t>
            </a:r>
            <a:endParaRPr lang="en-US" sz="91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350" y="183515"/>
            <a:ext cx="11924665" cy="6427470"/>
          </a:xfrm>
        </p:spPr>
        <p:txBody>
          <a:bodyPr/>
          <a:p>
            <a:r>
              <a:rPr lang="en-US" sz="7200" b="1"/>
              <a:t>He rules the world with truth and grace</a:t>
            </a:r>
            <a:br>
              <a:rPr lang="en-US" sz="7200" b="1"/>
            </a:br>
            <a:r>
              <a:rPr lang="en-US" sz="7200" b="1"/>
              <a:t>And makes the nations prove</a:t>
            </a:r>
            <a:br>
              <a:rPr lang="en-US" sz="7200" b="1"/>
            </a:br>
            <a:r>
              <a:rPr lang="en-US" sz="7200" b="1"/>
              <a:t>The glories of His righteousness</a:t>
            </a:r>
            <a:br>
              <a:rPr lang="en-US" sz="7200" b="1"/>
            </a:br>
            <a:r>
              <a:rPr lang="en-US" sz="7200" b="1"/>
              <a:t>And wonders, wonders of His love</a:t>
            </a:r>
            <a:endParaRPr lang="en-US" sz="7200"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ps_bXxcrnfwx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365" y="172085"/>
            <a:ext cx="11938000" cy="654113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19075" y="347345"/>
            <a:ext cx="11845925" cy="6365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95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Behold our king, nothing can compare</a:t>
            </a:r>
            <a:endParaRPr lang="en-US" sz="95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95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Come, let us adore</a:t>
            </a:r>
            <a:endParaRPr lang="en-US" sz="95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ps_bXxcrnfwx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365" y="172085"/>
            <a:ext cx="11938000" cy="654113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19075" y="172085"/>
            <a:ext cx="11845925" cy="65411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91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Behold our God, seated on his throne</a:t>
            </a:r>
            <a:endParaRPr lang="en-US" sz="91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91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Come, let us adore him</a:t>
            </a:r>
            <a:endParaRPr lang="en-US" sz="91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ps_bXxcrnfwx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365" y="172085"/>
            <a:ext cx="11938000" cy="654113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19075" y="379730"/>
            <a:ext cx="11845925" cy="6333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91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Behold our king, nothing can compare</a:t>
            </a:r>
            <a:endParaRPr lang="en-US" sz="91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91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Come, let us adore him</a:t>
            </a:r>
            <a:endParaRPr lang="en-US" sz="91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350" y="183515"/>
            <a:ext cx="11924665" cy="6427470"/>
          </a:xfrm>
        </p:spPr>
        <p:txBody>
          <a:bodyPr/>
          <a:p>
            <a:r>
              <a:rPr lang="en-US" sz="7200" b="1"/>
              <a:t>Joy to the world, the Lord is come</a:t>
            </a:r>
            <a:br>
              <a:rPr lang="en-US" sz="7200" b="1"/>
            </a:br>
            <a:r>
              <a:rPr lang="en-US" sz="7200" b="1"/>
              <a:t>Let Earth receive her King</a:t>
            </a:r>
            <a:br>
              <a:rPr lang="en-US" sz="7200" b="1"/>
            </a:br>
            <a:r>
              <a:rPr lang="en-US" sz="7200" b="1"/>
              <a:t>Let every heart prepare Him room</a:t>
            </a:r>
            <a:br>
              <a:rPr lang="en-US" sz="7200" b="1"/>
            </a:br>
            <a:r>
              <a:rPr lang="en-US" sz="7200" b="1"/>
              <a:t>And Heaven and nature sing 2x</a:t>
            </a:r>
            <a:endParaRPr lang="en-US" sz="72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350" y="183515"/>
            <a:ext cx="11924665" cy="6427470"/>
          </a:xfrm>
        </p:spPr>
        <p:txBody>
          <a:bodyPr/>
          <a:p>
            <a:endParaRPr lang="en-US" sz="72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350" y="183515"/>
            <a:ext cx="11924665" cy="6427470"/>
          </a:xfrm>
        </p:spPr>
        <p:txBody>
          <a:bodyPr>
            <a:normAutofit fontScale="90000"/>
          </a:bodyPr>
          <a:p>
            <a:r>
              <a:rPr lang="en-US" sz="7200" b="1"/>
              <a:t>All these pieces</a:t>
            </a:r>
            <a:br>
              <a:rPr lang="en-US" sz="7200" b="1"/>
            </a:br>
            <a:r>
              <a:rPr lang="en-US" sz="7200" b="1"/>
              <a:t>Broken and scattered</a:t>
            </a:r>
            <a:br>
              <a:rPr lang="en-US" sz="7200" b="1"/>
            </a:br>
            <a:r>
              <a:rPr lang="en-US" sz="7200" b="1"/>
              <a:t>In mercy gathered</a:t>
            </a:r>
            <a:br>
              <a:rPr lang="en-US" sz="7200" b="1"/>
            </a:br>
            <a:r>
              <a:rPr lang="en-US" sz="7200" b="1"/>
              <a:t>Mended and whole</a:t>
            </a:r>
            <a:br>
              <a:rPr lang="en-US" sz="7200" b="1"/>
            </a:br>
            <a:r>
              <a:rPr lang="en-US" sz="7200" b="1"/>
              <a:t>Empty-handed</a:t>
            </a:r>
            <a:br>
              <a:rPr lang="en-US" sz="7200" b="1"/>
            </a:br>
            <a:r>
              <a:rPr lang="en-US" sz="7200" b="1"/>
              <a:t>But not forsaken</a:t>
            </a:r>
            <a:br>
              <a:rPr lang="en-US" sz="7200" b="1"/>
            </a:br>
            <a:r>
              <a:rPr lang="en-US" sz="7200" b="1"/>
              <a:t>I've been set free 2x</a:t>
            </a:r>
            <a:endParaRPr lang="en-US" sz="72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350" y="183515"/>
            <a:ext cx="11924665" cy="6427470"/>
          </a:xfrm>
        </p:spPr>
        <p:txBody>
          <a:bodyPr>
            <a:normAutofit fontScale="90000"/>
          </a:bodyPr>
          <a:p>
            <a:r>
              <a:rPr lang="en-US" sz="7200" b="1"/>
              <a:t>Amazing grace</a:t>
            </a:r>
            <a:br>
              <a:rPr lang="en-US" sz="7200" b="1"/>
            </a:br>
            <a:r>
              <a:rPr lang="en-US" sz="7200" b="1"/>
              <a:t>How sweet the sound</a:t>
            </a:r>
            <a:br>
              <a:rPr lang="en-US" sz="7200" b="1"/>
            </a:br>
            <a:r>
              <a:rPr lang="en-US" sz="7200" b="1"/>
              <a:t>That saved a wretch like me, ooh</a:t>
            </a:r>
            <a:br>
              <a:rPr lang="en-US" sz="7200" b="1"/>
            </a:br>
            <a:r>
              <a:rPr lang="en-US" sz="7200" b="1"/>
              <a:t>I once was lost</a:t>
            </a:r>
            <a:br>
              <a:rPr lang="en-US" sz="7200" b="1"/>
            </a:br>
            <a:r>
              <a:rPr lang="en-US" sz="7200" b="1"/>
              <a:t>But now I am found</a:t>
            </a:r>
            <a:br>
              <a:rPr lang="en-US" sz="7200" b="1"/>
            </a:br>
            <a:r>
              <a:rPr lang="en-US" sz="7200" b="1"/>
              <a:t>Was blind but now I see</a:t>
            </a:r>
            <a:br>
              <a:rPr lang="en-US" sz="7200" b="1"/>
            </a:br>
            <a:endParaRPr lang="en-US" sz="72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350" y="183515"/>
            <a:ext cx="11924665" cy="6427470"/>
          </a:xfrm>
        </p:spPr>
        <p:txBody>
          <a:bodyPr>
            <a:normAutofit/>
          </a:bodyPr>
          <a:p>
            <a:r>
              <a:rPr lang="en-US" sz="7200" b="1"/>
              <a:t>Oh, I can see You now</a:t>
            </a:r>
            <a:br>
              <a:rPr lang="en-US" sz="7200" b="1"/>
            </a:br>
            <a:r>
              <a:rPr lang="en-US" sz="7200" b="1"/>
              <a:t>Oh, I can see the love in Your eyes</a:t>
            </a:r>
            <a:br>
              <a:rPr lang="en-US" sz="7200" b="1"/>
            </a:br>
            <a:r>
              <a:rPr lang="en-US" sz="7200" b="1"/>
              <a:t>Laying Yourself down</a:t>
            </a:r>
            <a:br>
              <a:rPr lang="en-US" sz="7200" b="1"/>
            </a:br>
            <a:r>
              <a:rPr lang="en-US" sz="7200" b="1"/>
              <a:t>Raising up the broken to life</a:t>
            </a:r>
            <a:br>
              <a:rPr lang="en-US" sz="7200" b="1"/>
            </a:br>
            <a:endParaRPr lang="en-US" sz="72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350" y="183515"/>
            <a:ext cx="11924665" cy="6427470"/>
          </a:xfrm>
        </p:spPr>
        <p:txBody>
          <a:bodyPr>
            <a:normAutofit fontScale="90000"/>
          </a:bodyPr>
          <a:p>
            <a:r>
              <a:rPr lang="en-US" sz="7200" b="1"/>
              <a:t>You take our failure</a:t>
            </a:r>
            <a:br>
              <a:rPr lang="en-US" sz="7200" b="1"/>
            </a:br>
            <a:r>
              <a:rPr lang="en-US" sz="7200" b="1"/>
              <a:t>You take our weakness</a:t>
            </a:r>
            <a:br>
              <a:rPr lang="en-US" sz="7200" b="1"/>
            </a:br>
            <a:r>
              <a:rPr lang="en-US" sz="7200" b="1"/>
              <a:t>You set Your treasure</a:t>
            </a:r>
            <a:br>
              <a:rPr lang="en-US" sz="7200" b="1"/>
            </a:br>
            <a:r>
              <a:rPr lang="en-US" sz="7200" b="1"/>
              <a:t>In jars of clay</a:t>
            </a:r>
            <a:br>
              <a:rPr lang="en-US" sz="7200" b="1"/>
            </a:br>
            <a:r>
              <a:rPr lang="en-US" sz="7200" b="1"/>
              <a:t>So take this heart Lord</a:t>
            </a:r>
            <a:br>
              <a:rPr lang="en-US" sz="7200" b="1"/>
            </a:br>
            <a:r>
              <a:rPr lang="en-US" sz="7200" b="1"/>
              <a:t>I'll be Your vessel the world to see</a:t>
            </a:r>
            <a:br>
              <a:rPr lang="en-US" sz="7200" b="1"/>
            </a:br>
            <a:r>
              <a:rPr lang="en-US" sz="7200" b="1"/>
              <a:t>Your life in me, oh</a:t>
            </a:r>
            <a:endParaRPr lang="en-US" sz="72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2463</Words>
  <Application>WPS Presentation</Application>
  <PresentationFormat>Widescreen</PresentationFormat>
  <Paragraphs>80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Joy to the world, the Lord is come Let Earth receive her King Let every heart prepare Him room And Heaven and nature sing 2x</vt:lpstr>
      <vt:lpstr>Joy to the Earth, the Savior reigns Let all their songs employ While fields and floods, rocks, hills, and plains Repeat the sounding joy 2x</vt:lpstr>
      <vt:lpstr>Joy to the world, the Lord is come Let Earth receive her King Let every heart prepare Him room And Heaven and nature sing 2x</vt:lpstr>
      <vt:lpstr>He rules the world with truth and grace And makes the nations prove The glories of His righteousness And wonders, wonders of His love</vt:lpstr>
      <vt:lpstr>PowerPoint 演示文稿</vt:lpstr>
      <vt:lpstr>All these pieces Broken and scattered In mercy gathered Mended and whole Empty-handed But not forsaken I've been set free 2x</vt:lpstr>
      <vt:lpstr>Amazing grace How sweet the sound That saved a wretch like me, ooh I once was lost But now I am found Was blind but now I see </vt:lpstr>
      <vt:lpstr>Oh, I can see You now Oh, I can see the love in Your eyes Laying Yourself down Raising up the broken to life </vt:lpstr>
      <vt:lpstr>Amazing grace How sweet the sound That saved a wretch like me, ooh I once was lost But now I am found Was blind but now I see </vt:lpstr>
      <vt:lpstr>Oh, I can see You now Oh, I can see the love in Your eyes Laying Yourself down Raising up the broken to life </vt:lpstr>
      <vt:lpstr>Oh, I can see You now Oh, I can see the love in Your eyes Laying Yourself down Raising up the broken to life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Joy to the world, the Lord is come Let Earth receive her King Let every heart prepare Him room And Heaven and nature sing 2x</dc:title>
  <dc:creator>ECD-TYRONE</dc:creator>
  <cp:lastModifiedBy>ECD-TYRONE</cp:lastModifiedBy>
  <cp:revision>1</cp:revision>
  <dcterms:created xsi:type="dcterms:W3CDTF">2023-12-24T02:49:24Z</dcterms:created>
  <dcterms:modified xsi:type="dcterms:W3CDTF">2023-12-24T02:49:24Z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F32387B4F3B24689A44CA56C035DF42F_11</vt:lpwstr>
  </property>
  <property fmtid="{D5CDD505-2E9C-101B-9397-08002B2CF9AE}" pid="3" name="KSOProductBuildVer">
    <vt:lpwstr>1033-12.2.0.13359</vt:lpwstr>
  </property>
</Properties>
</file>