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e92f133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e92f133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477110b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477110b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c4ba86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c4ba86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dc5c1ff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dc5c1ff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c1704c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c1704c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dc5c1ff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dc5c1ff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dd7f255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dd7f2555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5c4ba86c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5c4ba86c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c4ba86c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c4ba86c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c1704c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9c1704c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l="-3199" t="3865" b="-6398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t="1900" r="-8236" b="-1899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l="-11184" t="60" r="-21335" b="-59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t="-2827" r="-33743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r="-826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l="-5793" r="-435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Шаблон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7026300" cy="195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Презентация</a:t>
            </a:r>
            <a:r>
              <a:rPr lang="en-GB" dirty="0"/>
              <a:t> </a:t>
            </a:r>
            <a:r>
              <a:rPr lang="en-GB" dirty="0" err="1"/>
              <a:t>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Секундомер</a:t>
            </a:r>
            <a:endParaRPr dirty="0"/>
          </a:p>
        </p:txBody>
      </p:sp>
      <p:sp>
        <p:nvSpPr>
          <p:cNvPr id="161" name="Google Shape;161;p29"/>
          <p:cNvSpPr/>
          <p:nvPr/>
        </p:nvSpPr>
        <p:spPr>
          <a:xfrm>
            <a:off x="253350" y="4023650"/>
            <a:ext cx="2303100" cy="96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Спасибо за внимание!</a:t>
            </a:r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3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Буду рад(-а) ответить на ваши вопросы и получить обратную связь!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l="8842" t="11880" r="7733" b="10774"/>
          <a:stretch/>
        </p:blipFill>
        <p:spPr>
          <a:xfrm>
            <a:off x="2933913" y="1746000"/>
            <a:ext cx="3276170" cy="3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Проблематика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60000" y="1020417"/>
            <a:ext cx="8430600" cy="32137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Рано или поздно в жизни любого человека наступает момент, когда ему нужно воспользоваться секундомером. Это незаменимый инструмент, который может облегчить вашу жизнь.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800" dirty="0" smtClean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Ведь как </a:t>
            </a:r>
            <a:r>
              <a:rPr lang="ru-RU" sz="1800" dirty="0">
                <a:solidFill>
                  <a:schemeClr val="dk1"/>
                </a:solidFill>
              </a:rPr>
              <a:t>жить человеку который не может засечь определенный промежуток времени? Я хочу решить эту проблему, написав приложение </a:t>
            </a:r>
            <a:r>
              <a:rPr lang="en-US" sz="1800" dirty="0">
                <a:solidFill>
                  <a:schemeClr val="dk1"/>
                </a:solidFill>
              </a:rPr>
              <a:t>“</a:t>
            </a:r>
            <a:r>
              <a:rPr lang="ru-RU" sz="1800" dirty="0">
                <a:solidFill>
                  <a:schemeClr val="dk1"/>
                </a:solidFill>
              </a:rPr>
              <a:t>Секундомер</a:t>
            </a:r>
            <a:r>
              <a:rPr lang="en-US" sz="1800" dirty="0">
                <a:solidFill>
                  <a:schemeClr val="dk1"/>
                </a:solidFill>
              </a:rPr>
              <a:t>”</a:t>
            </a:r>
            <a:endParaRPr lang="ru-RU"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800" dirty="0" smtClean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Им нужно узнать как долго они могут простоять в планке или продержаться без воздуха под водой.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800" dirty="0" smtClean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Иногда бегуну может понадобиться секундом</a:t>
            </a:r>
            <a:r>
              <a:rPr lang="ru-RU" sz="1800" dirty="0" smtClean="0">
                <a:solidFill>
                  <a:schemeClr val="dk1"/>
                </a:solidFill>
              </a:rPr>
              <a:t>ер</a:t>
            </a:r>
            <a:r>
              <a:rPr lang="ru-RU" sz="1800" dirty="0" smtClean="0">
                <a:solidFill>
                  <a:schemeClr val="dk1"/>
                </a:solidFill>
              </a:rPr>
              <a:t> для того, чтобы определить, за какое время он пробегает ту или иную дистанцию.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Решение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/>
              <a:t>Моё, на первый взгляд простое приложение, решает все вышеперечисленные проблемы. С помощью секундомера любой человек может узнать, сколько секунд, минут или часов прошло за определенный промежуток времени.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ru-RU" sz="1800" dirty="0">
                <a:solidFill>
                  <a:schemeClr val="dk1"/>
                </a:solidFill>
              </a:rPr>
              <a:t>Написан на языке программирования </a:t>
            </a:r>
            <a:r>
              <a:rPr lang="ru-RU" sz="1800" dirty="0" err="1">
                <a:solidFill>
                  <a:schemeClr val="dk1"/>
                </a:solidFill>
              </a:rPr>
              <a:t>Python</a:t>
            </a:r>
            <a:r>
              <a:rPr lang="ru-RU" sz="1800" dirty="0">
                <a:solidFill>
                  <a:schemeClr val="dk1"/>
                </a:solidFill>
              </a:rPr>
              <a:t>. Используется библиотека </a:t>
            </a:r>
            <a:r>
              <a:rPr lang="ru-RU" sz="1800" dirty="0" err="1">
                <a:solidFill>
                  <a:schemeClr val="dk1"/>
                </a:solidFill>
              </a:rPr>
              <a:t>Pygame</a:t>
            </a:r>
            <a:r>
              <a:rPr lang="ru-RU" sz="1800" dirty="0">
                <a:solidFill>
                  <a:schemeClr val="dk1"/>
                </a:solidFill>
              </a:rPr>
              <a:t>: модуль </a:t>
            </a:r>
            <a:r>
              <a:rPr lang="ru-RU" sz="1800" dirty="0" err="1" smtClean="0">
                <a:solidFill>
                  <a:schemeClr val="dk1"/>
                </a:solidFill>
              </a:rPr>
              <a:t>time</a:t>
            </a:r>
            <a:r>
              <a:rPr lang="en-US" sz="1800" dirty="0">
                <a:solidFill>
                  <a:schemeClr val="dk1"/>
                </a:solidFill>
              </a:rPr>
              <a:t>.</a:t>
            </a:r>
            <a:endParaRPr lang="ru-RU"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Целевая аудитория проекта ––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Я предполагаю, чт</a:t>
            </a:r>
            <a:r>
              <a:rPr lang="ru-RU" sz="1800" dirty="0" smtClean="0">
                <a:solidFill>
                  <a:schemeClr val="dk1"/>
                </a:solidFill>
              </a:rPr>
              <a:t>о мой проект будет актуален среди спортсменов.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Объём рынка ––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По моим подсчетам примерный объём рынка сбыта исчисляется миллионами. 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88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Бизнес-модель</a:t>
            </a: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Прибыль будет поступать от потенциальных покупателей, заинтересованных и нуждающихся в моем проекте.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Отличительные особенности проекта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Главные фишки моего проекта – это простота и удобство в использовании.</a:t>
            </a:r>
            <a:endParaRPr lang="en-US" sz="1800" dirty="0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63" y="1621200"/>
            <a:ext cx="5429873" cy="29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4">
            <a:alphaModFix/>
          </a:blip>
          <a:srcRect l="27100" t="9980" r="6944" b="18936"/>
          <a:stretch/>
        </p:blipFill>
        <p:spPr>
          <a:xfrm>
            <a:off x="2474384" y="1790747"/>
            <a:ext cx="4200955" cy="2476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/>
          <p:nvPr/>
        </p:nvSpPr>
        <p:spPr>
          <a:xfrm>
            <a:off x="2591855" y="1885797"/>
            <a:ext cx="3963000" cy="359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00025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3039425" y="1917125"/>
            <a:ext cx="3174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Montserrat SemiBold"/>
                <a:ea typeface="Montserrat SemiBold"/>
                <a:cs typeface="Montserrat SemiBold"/>
                <a:sym typeface="Montserrat SemiBold"/>
              </a:rPr>
              <a:t>Запусти демонстрацию!</a:t>
            </a:r>
            <a:endParaRPr sz="18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60000" y="360000"/>
            <a:ext cx="8424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Montserrat Black"/>
                <a:ea typeface="Montserrat Black"/>
                <a:cs typeface="Montserrat Black"/>
                <a:sym typeface="Montserrat Black"/>
              </a:rPr>
              <a:t>Демонстрация проекта</a:t>
            </a:r>
            <a:endParaRPr sz="280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«Проект»</a:t>
            </a:r>
            <a:endParaRPr sz="2800">
              <a:solidFill>
                <a:srgbClr val="833AE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Работа на платформе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Перспективы развития проекта</a:t>
            </a: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В будущем возможна доработка графического дизайна и интерфейса.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238</Words>
  <Application>Microsoft Office PowerPoint</Application>
  <PresentationFormat>Экран (16:9)</PresentationFormat>
  <Paragraphs>30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Montserrat</vt:lpstr>
      <vt:lpstr>Montserrat Black</vt:lpstr>
      <vt:lpstr>Montserrat ExtraBold</vt:lpstr>
      <vt:lpstr>Montserrat Medium</vt:lpstr>
      <vt:lpstr>Montserrat SemiBold</vt:lpstr>
      <vt:lpstr>Algoritmika (May 2021) 02</vt:lpstr>
      <vt:lpstr>Презентация проекта Секундомер</vt:lpstr>
      <vt:lpstr>Проблематика</vt:lpstr>
      <vt:lpstr>Решение</vt:lpstr>
      <vt:lpstr>Целевая аудитория проекта ––</vt:lpstr>
      <vt:lpstr>Объём рынка ––</vt:lpstr>
      <vt:lpstr>Бизнес-модель</vt:lpstr>
      <vt:lpstr>Отличительные особенности проекта</vt:lpstr>
      <vt:lpstr>Презентация PowerPoint</vt:lpstr>
      <vt:lpstr>Перспективы развития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Секундомер</dc:title>
  <dc:creator>Пользователь</dc:creator>
  <cp:lastModifiedBy>Пользователь</cp:lastModifiedBy>
  <cp:revision>5</cp:revision>
  <dcterms:modified xsi:type="dcterms:W3CDTF">2023-06-08T16:35:21Z</dcterms:modified>
</cp:coreProperties>
</file>