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0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6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3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3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9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9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8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F78E7CAB-525D-CC6D-0DC2-FD0BC297A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4" r="1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06248C-CB54-FD18-C0E2-6D7E5D2E4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426" y="1565536"/>
            <a:ext cx="9994373" cy="2226244"/>
          </a:xfrm>
        </p:spPr>
        <p:txBody>
          <a:bodyPr anchor="t">
            <a:normAutofit/>
          </a:bodyPr>
          <a:lstStyle/>
          <a:p>
            <a:r>
              <a:rPr lang="es-MX" dirty="0"/>
              <a:t>Clasificación de fracturas </a:t>
            </a:r>
            <a:r>
              <a:rPr lang="es-MX" dirty="0" err="1"/>
              <a:t>oseas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D7F00A-1186-7580-EADD-D3DF53A76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426" y="2525641"/>
            <a:ext cx="7974719" cy="2713192"/>
          </a:xfrm>
        </p:spPr>
        <p:txBody>
          <a:bodyPr anchor="b">
            <a:normAutofit/>
          </a:bodyPr>
          <a:lstStyle/>
          <a:p>
            <a:r>
              <a:rPr lang="es-MX" dirty="0"/>
              <a:t>Integrantes</a:t>
            </a:r>
          </a:p>
          <a:p>
            <a:r>
              <a:rPr lang="es-MX" dirty="0"/>
              <a:t>Yerson </a:t>
            </a:r>
            <a:r>
              <a:rPr lang="es-MX" dirty="0" err="1"/>
              <a:t>Stewell</a:t>
            </a:r>
            <a:r>
              <a:rPr lang="es-MX" dirty="0"/>
              <a:t> Ibarra Rueda</a:t>
            </a:r>
          </a:p>
          <a:p>
            <a:r>
              <a:rPr lang="es-MX" dirty="0"/>
              <a:t>Jhordanth Fabian Villamizar Peñaranda</a:t>
            </a:r>
            <a:endParaRPr lang="es-CO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7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83BD0-CF12-1EFF-1424-CEFC67CF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F487A-DD0A-2C84-5F63-A8AD380D7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Los resultados podrían mejorar significativamente si se dispusiese de mejores recursos, lamentablemente la cantidad de memoria gráfica que permite utilizar </a:t>
            </a:r>
            <a:r>
              <a:rPr lang="es-MX" dirty="0" err="1"/>
              <a:t>colab</a:t>
            </a:r>
            <a:r>
              <a:rPr lang="es-MX" dirty="0"/>
              <a:t> limita mucho las opciones de mejora del modelo. </a:t>
            </a:r>
          </a:p>
          <a:p>
            <a:r>
              <a:rPr lang="es-MX" dirty="0"/>
              <a:t>Los resultados obtenidos si bien no parecen los mejores, al tener en cuenta las dimensiones y el alcance del proyecto, concluimos que son satisfactorios pues lo que la red intenta realizar es algo que cuesta incluso a profesionales con muchos años de estudio, incluso nosotros mismo no pudimos identificar fácilmente las fracturas en muchas de las imágenes.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0549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ABD4A-49AA-21B1-E4EC-B7B2CA67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33" y="356247"/>
            <a:ext cx="10722932" cy="1325563"/>
          </a:xfrm>
        </p:spPr>
        <p:txBody>
          <a:bodyPr/>
          <a:lstStyle/>
          <a:p>
            <a:r>
              <a:rPr lang="es-MX" dirty="0"/>
              <a:t>Datos</a:t>
            </a:r>
            <a:endParaRPr lang="es-CO" dirty="0"/>
          </a:p>
        </p:txBody>
      </p:sp>
      <p:pic>
        <p:nvPicPr>
          <p:cNvPr id="5" name="Marcador de contenido 4" descr="Imagen que contiene interior, tabla, cerca, puesto&#10;&#10;Descripción generada automáticamente">
            <a:extLst>
              <a:ext uri="{FF2B5EF4-FFF2-40B4-BE49-F238E27FC236}">
                <a16:creationId xmlns:a16="http://schemas.microsoft.com/office/drawing/2014/main" id="{2C50B4DA-3627-C65C-0884-D7C16A222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04" y="2567958"/>
            <a:ext cx="3534885" cy="3534885"/>
          </a:xfrm>
        </p:spPr>
      </p:pic>
      <p:pic>
        <p:nvPicPr>
          <p:cNvPr id="7" name="Imagen 6" descr="Imagen que contiene tabla, computadora, hombre, teclado&#10;&#10;Descripción generada automáticamente">
            <a:extLst>
              <a:ext uri="{FF2B5EF4-FFF2-40B4-BE49-F238E27FC236}">
                <a16:creationId xmlns:a16="http://schemas.microsoft.com/office/drawing/2014/main" id="{97FDE18B-45FC-64DB-B433-C2846B0D6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73" y="2567958"/>
            <a:ext cx="3534885" cy="353488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74C6CC4-0F32-D9C9-4C6A-9412BFB138D7}"/>
              </a:ext>
            </a:extLst>
          </p:cNvPr>
          <p:cNvSpPr txBox="1"/>
          <p:nvPr/>
        </p:nvSpPr>
        <p:spPr>
          <a:xfrm>
            <a:off x="2418241" y="1982840"/>
            <a:ext cx="2195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</a:rPr>
              <a:t>Fracturado</a:t>
            </a:r>
            <a:endParaRPr lang="es-CO" sz="2800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228B059-8390-8EEA-9DD0-3CE58540BAFD}"/>
              </a:ext>
            </a:extLst>
          </p:cNvPr>
          <p:cNvSpPr txBox="1"/>
          <p:nvPr/>
        </p:nvSpPr>
        <p:spPr>
          <a:xfrm>
            <a:off x="6458138" y="1982840"/>
            <a:ext cx="2878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</a:rPr>
              <a:t>No fracturado</a:t>
            </a:r>
            <a:endParaRPr lang="es-CO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20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35B0B9C-6914-F7D6-ED50-6E60CF7AEABE}"/>
              </a:ext>
            </a:extLst>
          </p:cNvPr>
          <p:cNvSpPr txBox="1"/>
          <p:nvPr/>
        </p:nvSpPr>
        <p:spPr>
          <a:xfrm>
            <a:off x="2854171" y="260930"/>
            <a:ext cx="61167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dirty="0">
                <a:solidFill>
                  <a:srgbClr val="D1D5DB"/>
                </a:solidFill>
                <a:latin typeface="Söhne"/>
              </a:rPr>
              <a:t>C</a:t>
            </a:r>
            <a:r>
              <a:rPr lang="es-CO" sz="4400" dirty="0">
                <a:solidFill>
                  <a:srgbClr val="D1D5DB"/>
                </a:solidFill>
                <a:latin typeface="Söhne"/>
              </a:rPr>
              <a:t>NN</a:t>
            </a:r>
            <a:endParaRPr lang="es-CO" sz="4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2C3F94B-030F-FFC0-A77B-560B9DA64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4030"/>
            <a:ext cx="12192000" cy="402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4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99563-E03B-80B7-B326-414B97C0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  <a:endParaRPr lang="es-CO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88EFBDE-9C19-853C-8099-8A17A4718E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950" y="1987885"/>
            <a:ext cx="7736062" cy="402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54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5658C-66B2-D1D0-7CEA-AA6428E8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Transfer </a:t>
            </a:r>
            <a:r>
              <a:rPr lang="es-MX" dirty="0" err="1"/>
              <a:t>Learning</a:t>
            </a:r>
            <a:r>
              <a:rPr lang="es-MX" dirty="0"/>
              <a:t> usando Movilnet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F8CB06C-FFA5-8B2D-81FA-4295EF8AB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606" y="2686660"/>
            <a:ext cx="9678751" cy="2629267"/>
          </a:xfrm>
        </p:spPr>
      </p:pic>
    </p:spTree>
    <p:extLst>
      <p:ext uri="{BB962C8B-B14F-4D97-AF65-F5344CB8AC3E}">
        <p14:creationId xmlns:p14="http://schemas.microsoft.com/office/powerpoint/2010/main" val="12876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EAFFE-1796-5A05-9EDA-C583A34D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  <a:endParaRPr lang="es-CO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2ABCE5-3339-E71A-7076-CA272561ED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841" y="1987885"/>
            <a:ext cx="7812280" cy="402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03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2CB45-6F9C-E744-1052-F6D748FE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Transferlearning</a:t>
            </a:r>
            <a:r>
              <a:rPr lang="es-MX" dirty="0"/>
              <a:t> InseptionV3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B92046C-E109-1120-6646-AA34ECA41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001" y="2715239"/>
            <a:ext cx="9573961" cy="2572109"/>
          </a:xfrm>
        </p:spPr>
      </p:pic>
    </p:spTree>
    <p:extLst>
      <p:ext uri="{BB962C8B-B14F-4D97-AF65-F5344CB8AC3E}">
        <p14:creationId xmlns:p14="http://schemas.microsoft.com/office/powerpoint/2010/main" val="283970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18E16-1C77-3C85-8ED4-288AE60B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  <a:endParaRPr lang="es-CO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2E83410-4F5A-4FA2-CA52-7D5F5B2236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381" y="1987885"/>
            <a:ext cx="7901200" cy="402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38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15801-5340-25CF-B3B5-A2B1DBED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 finales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014BD74-E331-2C10-39E5-61C4282EF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444494"/>
            <a:ext cx="10723563" cy="1113600"/>
          </a:xfrm>
        </p:spPr>
      </p:pic>
    </p:spTree>
    <p:extLst>
      <p:ext uri="{BB962C8B-B14F-4D97-AF65-F5344CB8AC3E}">
        <p14:creationId xmlns:p14="http://schemas.microsoft.com/office/powerpoint/2010/main" val="50303727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123</Words>
  <Application>Microsoft Office PowerPoint</Application>
  <PresentationFormat>Panorámica</PresentationFormat>
  <Paragraphs>17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Posterama</vt:lpstr>
      <vt:lpstr>Söhne</vt:lpstr>
      <vt:lpstr>SineVTI</vt:lpstr>
      <vt:lpstr>Clasificación de fracturas oseas</vt:lpstr>
      <vt:lpstr>Datos</vt:lpstr>
      <vt:lpstr>Presentación de PowerPoint</vt:lpstr>
      <vt:lpstr>Resultados</vt:lpstr>
      <vt:lpstr>Transfer Learning usando Movilnet</vt:lpstr>
      <vt:lpstr>Resultados</vt:lpstr>
      <vt:lpstr>Transferlearning InseptionV3</vt:lpstr>
      <vt:lpstr>Resultados</vt:lpstr>
      <vt:lpstr>Resultados finales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de fracturas oseas</dc:title>
  <dc:creator>YERSON IBARRA</dc:creator>
  <cp:lastModifiedBy>YERSON IBARRA</cp:lastModifiedBy>
  <cp:revision>1</cp:revision>
  <dcterms:created xsi:type="dcterms:W3CDTF">2023-02-15T20:31:46Z</dcterms:created>
  <dcterms:modified xsi:type="dcterms:W3CDTF">2023-02-15T21:14:22Z</dcterms:modified>
</cp:coreProperties>
</file>