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74" autoAdjust="0"/>
  </p:normalViewPr>
  <p:slideViewPr>
    <p:cSldViewPr snapToGrid="0">
      <p:cViewPr varScale="1">
        <p:scale>
          <a:sx n="72" d="100"/>
          <a:sy n="72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81D0A-C8B5-4B4B-ABC6-306F651F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84C02-A6F4-4C81-B8BE-FD5A5D97E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FB660-5D74-4B4A-9FAE-3E104934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9A6FC-F2A8-40EF-8AF5-78993A09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C9287-C1EE-46FE-91F9-96B5F4B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13FE-A859-408C-A3CA-01D8C88D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B2612-C1E3-470E-9A3E-68E0BC08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C712C-095B-4B93-B104-5D7A2105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555AB-88AA-4BBE-B793-A69A32C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6517C-0D1E-4D8A-91BE-EFE6EB5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BE188-D8F9-4A7D-A0CB-FCC212A2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7B9F6-244F-4B83-8E9F-5A24E771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9AC58-0C12-4E19-976F-1D611189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7D821-2668-4076-BD88-BD78C690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5BE98-77CE-43D6-A54C-1E5D79E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D924D-12CA-47FA-BCB1-DBA9232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1C471-38D2-4B08-B13B-570C0A54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E7B04-D1CC-4B9E-B9EF-BD226AD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E2A46-70D6-4DDE-8BEB-F78D1E18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CF004-B3CD-4ACB-ABA9-D8ED2A1A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4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BE58D-E9FD-49D0-AF96-555699C4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9327-4057-4546-83AD-CBBB26A5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F0D15-27CB-46AB-8704-039D23F2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5015C-DCCE-4C0C-BBD2-24D7489D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3111C-2014-4BD8-866A-24F0EE38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0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46B4E-DD9E-4D03-B2F3-DB4B63C4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73E94-5C0E-451D-981B-9DE986C8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7F9CE-E168-4F00-A133-C1D9401EA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F4FB9-C99D-4C5A-AE6E-31EB8A37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728EA-477E-4165-AD63-54F3BC8A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8F2AA-AADC-4C5C-942D-8648FF63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6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D5C8-7F17-4621-B639-E58CD82D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E6AF2-7890-40CF-9997-0213E563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80DED-B644-4D91-83F3-E51B28B8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2C250B-BEFE-45F6-8CFA-A93EE8ECE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42C13-7EBC-456F-A5D3-79BD6062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D3A4C2-8A14-4036-B489-188F23C5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D6A797-3662-4068-944C-09E84328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44199B-ECA9-41D2-B783-E51B4713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6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DB61-FCCD-4A20-B995-0B53E8F9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B98FB-1564-4193-A740-2778939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5CD39-B116-4F6A-A487-32CDCCF1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DF1782-3218-47F7-A548-E6D953EF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0166ED-76F4-4AE0-8E2C-B70EDB5C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938B7-7ED3-4638-930B-B314A046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7FDB6-1C7C-4742-B555-9D554C43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5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CB64-E8A7-4AB4-B4E1-2D988A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19852-D0C7-45F6-89CA-E37A2439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4BF116-3005-400E-986C-4F874210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1666F-5F9D-40FC-BCB8-A305487F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1619C-C7ED-4013-BA3C-9413EDE6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8FC93-D18D-4C7D-B52D-BFFED112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D7D61-3C73-4825-AE3B-3224A27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581B27-C599-4B74-A2BA-D52940FE9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6BE22-0D10-4721-AA2B-78232555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27ADB9-0257-45AA-A70D-8F5214E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CE6ED-AE75-44F3-AEB5-0F7EF7A5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56D2E-17D3-46CC-8FA2-32234C1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9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8DD14-A1D1-4BB3-AE89-6801FA9B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826D7-E0F1-41BE-8279-1F92A92B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FD07-090F-4115-A737-B4371EBCA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AC66-C5B7-4C17-A6EA-A80736F96B8F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0323F-5D46-43DF-AAC2-F22B665D1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94663-1363-41D7-ABE7-24A84E9CD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080D-A8B7-4465-A436-B93A53FB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8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0F6F6B-3B6A-4D0C-8230-D6B925185A3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" y="1473384"/>
            <a:ext cx="4207541" cy="496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380E6E-BF0E-4581-A108-BB10DE3700D3}"/>
              </a:ext>
            </a:extLst>
          </p:cNvPr>
          <p:cNvGrpSpPr>
            <a:grpSpLocks noChangeAspect="1"/>
          </p:cNvGrpSpPr>
          <p:nvPr/>
        </p:nvGrpSpPr>
        <p:grpSpPr>
          <a:xfrm>
            <a:off x="5605670" y="1473384"/>
            <a:ext cx="5941344" cy="4960569"/>
            <a:chOff x="790525" y="0"/>
            <a:chExt cx="8213954" cy="685802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2D8E76E-E0B8-47D8-B65A-0AD18D0B80B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521" y="0"/>
              <a:ext cx="5816958" cy="685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12A7A0-BDF1-41A1-83E3-4AEDB27D3041}"/>
                </a:ext>
              </a:extLst>
            </p:cNvPr>
            <p:cNvCxnSpPr/>
            <p:nvPr/>
          </p:nvCxnSpPr>
          <p:spPr>
            <a:xfrm>
              <a:off x="5003800" y="222250"/>
              <a:ext cx="3937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对话气泡: 矩形 15">
              <a:extLst>
                <a:ext uri="{FF2B5EF4-FFF2-40B4-BE49-F238E27FC236}">
                  <a16:creationId xmlns:a16="http://schemas.microsoft.com/office/drawing/2014/main" id="{08D72B41-6A37-439F-AEC4-06A3FED5532E}"/>
                </a:ext>
              </a:extLst>
            </p:cNvPr>
            <p:cNvSpPr/>
            <p:nvPr/>
          </p:nvSpPr>
          <p:spPr>
            <a:xfrm>
              <a:off x="790525" y="3443288"/>
              <a:ext cx="2269639" cy="1298603"/>
            </a:xfrm>
            <a:prstGeom prst="wedgeRectCallout">
              <a:avLst>
                <a:gd name="adj1" fmla="val 219126"/>
                <a:gd name="adj2" fmla="val 2295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调整内容：</a:t>
              </a:r>
              <a:endPara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环节指标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中，增加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服务公约履行表现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环节。</a:t>
              </a:r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C59FAFD1-8D85-45E4-9F6A-4C0D74F4E0C7}"/>
                </a:ext>
              </a:extLst>
            </p:cNvPr>
            <p:cNvSpPr/>
            <p:nvPr/>
          </p:nvSpPr>
          <p:spPr>
            <a:xfrm>
              <a:off x="6980893" y="4315335"/>
              <a:ext cx="825426" cy="1336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服务公约履行表现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4CECBF1-C387-43F9-9085-3216835CCDE3}"/>
              </a:ext>
            </a:extLst>
          </p:cNvPr>
          <p:cNvSpPr txBox="1"/>
          <p:nvPr/>
        </p:nvSpPr>
        <p:spPr>
          <a:xfrm>
            <a:off x="327477" y="318052"/>
            <a:ext cx="846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一：在“项目介绍”界面增加“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服务公约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履行表现”环节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A4FF1-44CC-460F-978C-E3E5CE080148}"/>
              </a:ext>
            </a:extLst>
          </p:cNvPr>
          <p:cNvSpPr txBox="1"/>
          <p:nvPr/>
        </p:nvSpPr>
        <p:spPr>
          <a:xfrm>
            <a:off x="611139" y="1028238"/>
            <a:ext cx="42075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原界面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ED10AB-EF04-47DA-901F-7FD11AD8F51C}"/>
              </a:ext>
            </a:extLst>
          </p:cNvPr>
          <p:cNvSpPr txBox="1"/>
          <p:nvPr/>
        </p:nvSpPr>
        <p:spPr>
          <a:xfrm>
            <a:off x="7339472" y="1028238"/>
            <a:ext cx="42075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调整示意</a:t>
            </a:r>
          </a:p>
        </p:txBody>
      </p:sp>
    </p:spTree>
    <p:extLst>
      <p:ext uri="{BB962C8B-B14F-4D97-AF65-F5344CB8AC3E}">
        <p14:creationId xmlns:p14="http://schemas.microsoft.com/office/powerpoint/2010/main" val="12377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0FD91A8-6893-4C9C-B358-BF227F1008BA}"/>
              </a:ext>
            </a:extLst>
          </p:cNvPr>
          <p:cNvSpPr txBox="1"/>
          <p:nvPr/>
        </p:nvSpPr>
        <p:spPr>
          <a:xfrm>
            <a:off x="327477" y="318052"/>
            <a:ext cx="8468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二：在“经销商报告”界面增加相关展示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07A177-2647-469E-9FD3-05D29F80744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" y="1473383"/>
            <a:ext cx="4207541" cy="496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C5CD96C4-CD6A-4CF4-95C5-877764875859}"/>
              </a:ext>
            </a:extLst>
          </p:cNvPr>
          <p:cNvGrpSpPr>
            <a:grpSpLocks noChangeAspect="1"/>
          </p:cNvGrpSpPr>
          <p:nvPr/>
        </p:nvGrpSpPr>
        <p:grpSpPr>
          <a:xfrm>
            <a:off x="5096971" y="1473381"/>
            <a:ext cx="6450042" cy="4960569"/>
            <a:chOff x="87246" y="-26"/>
            <a:chExt cx="8917233" cy="685802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41591F-AA22-48AC-B15E-733B95C06B2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521" y="-26"/>
              <a:ext cx="5816958" cy="685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6CBE1ED-7E76-4D73-B03F-67E7C4979406}"/>
                </a:ext>
              </a:extLst>
            </p:cNvPr>
            <p:cNvGrpSpPr/>
            <p:nvPr/>
          </p:nvGrpSpPr>
          <p:grpSpPr>
            <a:xfrm>
              <a:off x="87246" y="98469"/>
              <a:ext cx="8859322" cy="6449300"/>
              <a:chOff x="87246" y="98469"/>
              <a:chExt cx="8859322" cy="6449300"/>
            </a:xfrm>
          </p:grpSpPr>
          <p:sp>
            <p:nvSpPr>
              <p:cNvPr id="26" name="对话气泡: 矩形 25">
                <a:extLst>
                  <a:ext uri="{FF2B5EF4-FFF2-40B4-BE49-F238E27FC236}">
                    <a16:creationId xmlns:a16="http://schemas.microsoft.com/office/drawing/2014/main" id="{3C711A0E-44C0-456B-B19C-C5A2F664DD61}"/>
                  </a:ext>
                </a:extLst>
              </p:cNvPr>
              <p:cNvSpPr/>
              <p:nvPr/>
            </p:nvSpPr>
            <p:spPr>
              <a:xfrm>
                <a:off x="87246" y="98469"/>
                <a:ext cx="2972918" cy="1623989"/>
              </a:xfrm>
              <a:prstGeom prst="wedgeRectCallout">
                <a:avLst>
                  <a:gd name="adj1" fmla="val 218695"/>
                  <a:gd name="adj2" fmla="val 1737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调整内容：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在“经销商报告”界面“本期状况”中，增加“服务公约履行表现”达成状况 。</a:t>
                </a:r>
              </a:p>
            </p:txBody>
          </p:sp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07009BB1-4376-42AD-A6E6-C0E7B98C7D9E}"/>
                  </a:ext>
                </a:extLst>
              </p:cNvPr>
              <p:cNvSpPr/>
              <p:nvPr/>
            </p:nvSpPr>
            <p:spPr>
              <a:xfrm>
                <a:off x="8104657" y="910463"/>
                <a:ext cx="841911" cy="593725"/>
              </a:xfrm>
              <a:prstGeom prst="flowChartProcess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服务公约履行表现</a:t>
                </a:r>
                <a:endParaRPr lang="en-US" altLang="zh-CN" sz="5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5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5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达成</a:t>
                </a:r>
                <a:r>
                  <a:rPr lang="en-US" altLang="zh-CN" sz="5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5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未达成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3909846-5A32-4E4C-85EE-90E50100A3C7}"/>
                  </a:ext>
                </a:extLst>
              </p:cNvPr>
              <p:cNvCxnSpPr/>
              <p:nvPr/>
            </p:nvCxnSpPr>
            <p:spPr>
              <a:xfrm>
                <a:off x="5765800" y="222250"/>
                <a:ext cx="3937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对话气泡: 矩形 28">
                <a:extLst>
                  <a:ext uri="{FF2B5EF4-FFF2-40B4-BE49-F238E27FC236}">
                    <a16:creationId xmlns:a16="http://schemas.microsoft.com/office/drawing/2014/main" id="{918E66F4-5EEE-445F-87EF-B06D5CA02932}"/>
                  </a:ext>
                </a:extLst>
              </p:cNvPr>
              <p:cNvSpPr/>
              <p:nvPr/>
            </p:nvSpPr>
            <p:spPr>
              <a:xfrm>
                <a:off x="87246" y="3118824"/>
                <a:ext cx="2972918" cy="1307082"/>
              </a:xfrm>
              <a:prstGeom prst="wedgeRectCallout">
                <a:avLst>
                  <a:gd name="adj1" fmla="val 181057"/>
                  <a:gd name="adj2" fmla="val 31722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调整内容：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在“环节得分状况”中，增加“服务公约履行表现”环节。</a:t>
                </a:r>
              </a:p>
            </p:txBody>
          </p:sp>
          <p:sp>
            <p:nvSpPr>
              <p:cNvPr id="30" name="流程图: 过程 29">
                <a:extLst>
                  <a:ext uri="{FF2B5EF4-FFF2-40B4-BE49-F238E27FC236}">
                    <a16:creationId xmlns:a16="http://schemas.microsoft.com/office/drawing/2014/main" id="{5216378C-80F1-40C3-841A-B9AE74500749}"/>
                  </a:ext>
                </a:extLst>
              </p:cNvPr>
              <p:cNvSpPr/>
              <p:nvPr/>
            </p:nvSpPr>
            <p:spPr>
              <a:xfrm>
                <a:off x="6994207" y="4124916"/>
                <a:ext cx="844604" cy="14239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服务公约履行表现</a:t>
                </a:r>
              </a:p>
            </p:txBody>
          </p:sp>
          <p:sp>
            <p:nvSpPr>
              <p:cNvPr id="31" name="对话气泡: 矩形 30">
                <a:extLst>
                  <a:ext uri="{FF2B5EF4-FFF2-40B4-BE49-F238E27FC236}">
                    <a16:creationId xmlns:a16="http://schemas.microsoft.com/office/drawing/2014/main" id="{220F0439-1B3C-473A-8D6F-8326933BD948}"/>
                  </a:ext>
                </a:extLst>
              </p:cNvPr>
              <p:cNvSpPr/>
              <p:nvPr/>
            </p:nvSpPr>
            <p:spPr>
              <a:xfrm>
                <a:off x="87246" y="4875848"/>
                <a:ext cx="2972918" cy="1671921"/>
              </a:xfrm>
              <a:prstGeom prst="wedgeRectCallout">
                <a:avLst>
                  <a:gd name="adj1" fmla="val 69178"/>
                  <a:gd name="adj2" fmla="val -35230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调整内容：</a:t>
                </a:r>
                <a:endPara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“服务公约履行表现”得分均为“达成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未达成”（即本店得分：达成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未达成；备注：空）</a:t>
                </a:r>
              </a:p>
            </p:txBody>
          </p:sp>
          <p:sp>
            <p:nvSpPr>
              <p:cNvPr id="32" name="流程图: 过程 31">
                <a:extLst>
                  <a:ext uri="{FF2B5EF4-FFF2-40B4-BE49-F238E27FC236}">
                    <a16:creationId xmlns:a16="http://schemas.microsoft.com/office/drawing/2014/main" id="{1B1AE72F-D8F5-44C2-85CC-568980588D42}"/>
                  </a:ext>
                </a:extLst>
              </p:cNvPr>
              <p:cNvSpPr/>
              <p:nvPr/>
            </p:nvSpPr>
            <p:spPr>
              <a:xfrm>
                <a:off x="3666387" y="4428467"/>
                <a:ext cx="4859226" cy="1794575"/>
              </a:xfrm>
              <a:prstGeom prst="flowChartProcess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B391E1E-152C-462C-93BC-72E3D7C27C66}"/>
              </a:ext>
            </a:extLst>
          </p:cNvPr>
          <p:cNvSpPr txBox="1"/>
          <p:nvPr/>
        </p:nvSpPr>
        <p:spPr>
          <a:xfrm>
            <a:off x="611139" y="1028238"/>
            <a:ext cx="42075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原界面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1F7005D-F569-4AB1-84A0-A0B02ABD4FF1}"/>
              </a:ext>
            </a:extLst>
          </p:cNvPr>
          <p:cNvSpPr txBox="1"/>
          <p:nvPr/>
        </p:nvSpPr>
        <p:spPr>
          <a:xfrm>
            <a:off x="7339472" y="1028238"/>
            <a:ext cx="42075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调整示意</a:t>
            </a:r>
          </a:p>
        </p:txBody>
      </p:sp>
    </p:spTree>
    <p:extLst>
      <p:ext uri="{BB962C8B-B14F-4D97-AF65-F5344CB8AC3E}">
        <p14:creationId xmlns:p14="http://schemas.microsoft.com/office/powerpoint/2010/main" val="22954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134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Gaoyang</dc:creator>
  <cp:lastModifiedBy>zhengmin</cp:lastModifiedBy>
  <cp:revision>17</cp:revision>
  <dcterms:created xsi:type="dcterms:W3CDTF">2019-06-25T13:40:53Z</dcterms:created>
  <dcterms:modified xsi:type="dcterms:W3CDTF">2019-06-26T23:01:41Z</dcterms:modified>
</cp:coreProperties>
</file>