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7"/>
  </p:notesMasterIdLst>
  <p:sldIdLst>
    <p:sldId id="270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4" r:id="rId12"/>
    <p:sldId id="268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98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F963-6CD6-4B21-B253-686AC7D9BCC9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0FEF4-B4EF-4E25-B93D-A7F07FA8D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3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4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0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2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0787" y="702966"/>
            <a:ext cx="11412652" cy="1296129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ts val="3500"/>
              </a:lnSpc>
              <a:spcBef>
                <a:spcPts val="0"/>
              </a:spcBef>
              <a:buNone/>
              <a:defRPr sz="3200" b="0" i="0" cap="all" baseline="0">
                <a:latin typeface="Infiniti Brand Light" panose="00000400000000000000" pitchFamily="50" charset="0"/>
                <a:cs typeface="Infiniti Brand Light" panose="00000400000000000000" pitchFamily="50" charset="0"/>
              </a:defRPr>
            </a:lvl1pPr>
            <a:lvl2pPr marL="457131" indent="0">
              <a:buNone/>
              <a:defRPr/>
            </a:lvl2pPr>
            <a:lvl3pPr marL="914264" indent="0">
              <a:buNone/>
              <a:defRPr/>
            </a:lvl3pPr>
            <a:lvl4pPr marL="1371396" indent="0">
              <a:buNone/>
              <a:defRPr/>
            </a:lvl4pPr>
            <a:lvl5pPr marL="1828528" indent="0">
              <a:buNone/>
              <a:defRPr/>
            </a:lvl5pPr>
          </a:lstStyle>
          <a:p>
            <a:pPr lvl="0"/>
            <a:r>
              <a:rPr lang="en-US" cap="all" dirty="0" smtClean="0"/>
              <a:t>PRESENTATION TITLE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90784" y="343980"/>
            <a:ext cx="11412653" cy="3483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 smtClean="0"/>
              <a:t>INSERT DAY MONTH, YEAR /  INSERT AUTHOR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3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776" y="6419818"/>
            <a:ext cx="468000" cy="216000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r">
              <a:defRPr sz="900" spc="3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1A186-D116-485A-A579-03EFD5C84564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quarter" idx="14"/>
          </p:nvPr>
        </p:nvSpPr>
        <p:spPr>
          <a:xfrm>
            <a:off x="394139" y="1270767"/>
            <a:ext cx="11412100" cy="4764907"/>
          </a:xfrm>
        </p:spPr>
        <p:txBody>
          <a:bodyPr>
            <a:no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390784" y="368116"/>
            <a:ext cx="11412653" cy="396000"/>
          </a:xfrm>
        </p:spPr>
        <p:txBody>
          <a:bodyPr/>
          <a:lstStyle>
            <a:lvl1pPr>
              <a:defRPr sz="2400">
                <a:latin typeface="汉仪旗黑-50S" panose="00020600040101010101" pitchFamily="18" charset="-122"/>
                <a:ea typeface="汉仪旗黑-50S" panose="00020600040101010101" pitchFamily="18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6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776" y="6419818"/>
            <a:ext cx="468000" cy="216000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r">
              <a:defRPr sz="900" spc="3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1A186-D116-485A-A579-03EFD5C84564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390784" y="368116"/>
            <a:ext cx="11412653" cy="396000"/>
          </a:xfrm>
        </p:spPr>
        <p:txBody>
          <a:bodyPr/>
          <a:lstStyle>
            <a:lvl1pPr algn="l">
              <a:defRPr sz="2400">
                <a:latin typeface="汉仪旗黑-50S" panose="00020600040101010101" pitchFamily="18" charset="-122"/>
                <a:ea typeface="汉仪旗黑-50S" panose="00020600040101010101" pitchFamily="18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7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776" y="6419818"/>
            <a:ext cx="468000" cy="216000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r">
              <a:defRPr sz="900" spc="3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1A186-D116-485A-A579-03EFD5C84564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4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9000"/>
            <a:ext cx="10515600" cy="5220000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0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5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4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7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16F2-A5AA-4BDD-8971-2E280CF57B5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5A0A-51BF-4C07-9C02-B7693DF91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1"/>
          <p:cNvSpPr>
            <a:spLocks noGrp="1"/>
          </p:cNvSpPr>
          <p:nvPr>
            <p:ph type="title"/>
          </p:nvPr>
        </p:nvSpPr>
        <p:spPr>
          <a:xfrm>
            <a:off x="390784" y="368117"/>
            <a:ext cx="11412653" cy="334403"/>
          </a:xfrm>
          <a:prstGeom prst="rect">
            <a:avLst/>
          </a:prstGeom>
        </p:spPr>
        <p:txBody>
          <a:bodyPr vert="horz" lIns="91428" tIns="45718" rIns="91428" bIns="45718" rtlCol="0" anchor="t">
            <a:noAutofit/>
          </a:bodyPr>
          <a:lstStyle/>
          <a:p>
            <a:r>
              <a:rPr lang="en-CA" dirty="0" smtClean="0"/>
              <a:t>PAGE TITLE ON 1 LINE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1776" y="6419818"/>
            <a:ext cx="468000" cy="216000"/>
          </a:xfrm>
          <a:prstGeom prst="rect">
            <a:avLst/>
          </a:prstGeom>
        </p:spPr>
        <p:txBody>
          <a:bodyPr vert="horz" lIns="91428" tIns="45718" rIns="91428" bIns="45718" rtlCol="0" anchor="ctr"/>
          <a:lstStyle>
            <a:lvl1pPr algn="r">
              <a:defRPr sz="900" spc="3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defTabSz="914264"/>
            <a:fld id="{D571A186-D116-485A-A579-03EFD5C84564}" type="slidenum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defTabSz="914264"/>
              <a:t>‹#›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394141" y="1274120"/>
            <a:ext cx="11412483" cy="4027369"/>
          </a:xfrm>
          <a:prstGeom prst="rect">
            <a:avLst/>
          </a:prstGeom>
        </p:spPr>
        <p:txBody>
          <a:bodyPr vert="horz" lIns="91428" tIns="45718" rIns="91428" bIns="45718" rtlCol="0">
            <a:normAutofit/>
          </a:bodyPr>
          <a:lstStyle/>
          <a:p>
            <a:pPr lvl="0"/>
            <a:r>
              <a:rPr lang="en-CA" dirty="0" smtClean="0"/>
              <a:t>Click here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914264" rtl="0" eaLnBrk="1" latinLnBrk="0" hangingPunct="1">
        <a:lnSpc>
          <a:spcPct val="90000"/>
        </a:lnSpc>
        <a:spcBef>
          <a:spcPct val="0"/>
        </a:spcBef>
        <a:buNone/>
        <a:defRPr sz="2100" b="1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8" indent="-228568" algn="l" defTabSz="914264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7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02" indent="-228568" algn="l" defTabSz="91426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8" algn="l" defTabSz="91426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8" algn="l" defTabSz="91426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1" indent="-228568" algn="l" defTabSz="914264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4" indent="-228568" algn="l" defTabSz="9142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8" algn="l" defTabSz="9142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8" indent="-228568" algn="l" defTabSz="9142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22" indent="-228568" algn="l" defTabSz="9142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8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2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0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2018</a:t>
            </a:r>
            <a:r>
              <a:rPr lang="zh-CN" alt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年度</a:t>
            </a:r>
            <a:r>
              <a:rPr 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 </a:t>
            </a:r>
            <a:endParaRPr lang="en-US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r>
              <a:rPr lang="zh-CN" alt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东风英菲尼迪经销商综合运营能力考核</a:t>
            </a:r>
            <a:endParaRPr lang="en-US" altLang="zh-CN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r>
              <a:rPr lang="zh-CN" altLang="en-US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报告平台需求</a:t>
            </a:r>
            <a:endParaRPr lang="en-US" altLang="zh-CN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1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申诉</a:t>
            </a:r>
            <a:r>
              <a:rPr lang="zh-CN" altLang="en-US" dirty="0" smtClean="0"/>
              <a:t>模块增加</a:t>
            </a:r>
            <a:r>
              <a:rPr lang="zh-CN" altLang="en-US" dirty="0"/>
              <a:t>经销商修改的功能，在后台</a:t>
            </a:r>
            <a:r>
              <a:rPr lang="zh-CN" altLang="en-US" b="1" dirty="0">
                <a:solidFill>
                  <a:srgbClr val="FF0000"/>
                </a:solidFill>
              </a:rPr>
              <a:t>未审批前</a:t>
            </a:r>
            <a:r>
              <a:rPr lang="zh-CN" altLang="en-US" dirty="0"/>
              <a:t>经销商均可以对已填写</a:t>
            </a:r>
            <a:r>
              <a:rPr lang="zh-CN" altLang="en-US" dirty="0" smtClean="0"/>
              <a:t>的申诉信息进行</a:t>
            </a:r>
            <a:r>
              <a:rPr lang="zh-CN" altLang="en-US" dirty="0"/>
              <a:t>修改，</a:t>
            </a:r>
            <a:r>
              <a:rPr lang="zh-CN" altLang="en-US" dirty="0" smtClean="0"/>
              <a:t>包括申诉内容和申诉附件的删除</a:t>
            </a:r>
            <a:r>
              <a:rPr lang="zh-CN" altLang="en-US" dirty="0"/>
              <a:t>或重新上</a:t>
            </a:r>
            <a:r>
              <a:rPr lang="zh-CN" altLang="en-US" dirty="0" smtClean="0"/>
              <a:t>传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1854000"/>
            <a:ext cx="7119716" cy="48796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41000" y="2349000"/>
            <a:ext cx="17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申诉模块的此项调整，需要在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39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申诉模块辅助操作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每次导入任务卡和计划任务后，需要后台协助批量导出平台的代码信息，例如如下代码：任务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，体系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5" y="1809000"/>
            <a:ext cx="7570325" cy="423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6000" y="3413674"/>
            <a:ext cx="810000" cy="81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2259000"/>
            <a:ext cx="6411000" cy="43552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09459" y="4529897"/>
            <a:ext cx="504000" cy="2084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56000" y="1572335"/>
            <a:ext cx="36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申诉模块的此项信息，需要在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号前提供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07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报告查看模块调整需求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上方的日期筛选，原来是固定了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号，请改成显示当月的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号至当前日期</a:t>
            </a:r>
            <a:endParaRPr lang="zh-CN" altLang="en-US" dirty="0"/>
          </a:p>
        </p:txBody>
      </p:sp>
      <p:pic>
        <p:nvPicPr>
          <p:cNvPr id="4" name="图片 3" descr="报告查看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" b="39581"/>
          <a:stretch/>
        </p:blipFill>
        <p:spPr>
          <a:xfrm>
            <a:off x="182022" y="1755900"/>
            <a:ext cx="11827955" cy="38861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00000" y="3159000"/>
            <a:ext cx="3366000" cy="49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36889" y="1423385"/>
            <a:ext cx="36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模块的此项信息，需要在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2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基础设置功能优化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用户管理，地区经理目前只能后台设置划分，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账户无操作界面，需要提供本年内协助划分各西区经理的工作，预估</a:t>
            </a:r>
            <a:r>
              <a:rPr lang="en-US" altLang="zh-CN" dirty="0" smtClean="0"/>
              <a:t>18</a:t>
            </a:r>
            <a:r>
              <a:rPr lang="zh-CN" altLang="en-US" dirty="0" smtClean="0"/>
              <a:t>年度内需要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次左右</a:t>
            </a:r>
            <a:endParaRPr lang="zh-CN" altLang="en-US" dirty="0"/>
          </a:p>
        </p:txBody>
      </p:sp>
      <p:pic>
        <p:nvPicPr>
          <p:cNvPr id="4" name="图片 3" descr="用户管理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t="8913" r="8284" b="14985"/>
          <a:stretch/>
        </p:blipFill>
        <p:spPr>
          <a:xfrm>
            <a:off x="1685999" y="1855706"/>
            <a:ext cx="9465941" cy="45882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6889" y="1423385"/>
            <a:ext cx="36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增加设置的地区，需要在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号前帮忙增加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88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其他平台修改需求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以上修改是目前确定的修改，后期与客户沟通后可能还会有其他调整，建议制定开发协议的时候增加一些不确定开发内容的费用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6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登录首页的通知更新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弹出通知框，需结合项目需求进行更新，每次更新时项目组将要更新的内容以及显示时间邮件告知，需要协助及时更新和关闭弹出。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期更新频次不固定，预估每期约</a:t>
            </a:r>
            <a:r>
              <a:rPr lang="en-US" altLang="zh-CN" dirty="0" smtClean="0"/>
              <a:t>3-5</a:t>
            </a:r>
            <a:r>
              <a:rPr lang="zh-CN" altLang="en-US" dirty="0" smtClean="0"/>
              <a:t>次，全年</a:t>
            </a:r>
            <a:r>
              <a:rPr lang="en-US" altLang="zh-CN" dirty="0" smtClean="0"/>
              <a:t>4</a:t>
            </a:r>
            <a:r>
              <a:rPr lang="zh-CN" altLang="en-US" dirty="0"/>
              <a:t>期</a:t>
            </a:r>
          </a:p>
        </p:txBody>
      </p:sp>
      <p:pic>
        <p:nvPicPr>
          <p:cNvPr id="4" name="图片 3" descr="英菲尼迪区域管理工具包 - INFI.Web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4000"/>
            <a:ext cx="7425000" cy="3997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61000" y="3564000"/>
            <a:ext cx="4230000" cy="193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91000" y="2214000"/>
            <a:ext cx="31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备选方案：可开发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账户自行上传和删除的操作界面，请评估开发时间和费用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22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登录首页链接文件更新</a:t>
            </a:r>
            <a:endParaRPr lang="zh-CN" altLang="en-US" dirty="0"/>
          </a:p>
        </p:txBody>
      </p:sp>
      <p:pic>
        <p:nvPicPr>
          <p:cNvPr id="6" name="内容占位符 5" descr="英菲尼迪区域管理工具包 - INFI.Web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214000"/>
            <a:ext cx="7052866" cy="3796912"/>
          </a:xfrm>
        </p:spPr>
      </p:pic>
      <p:sp>
        <p:nvSpPr>
          <p:cNvPr id="7" name="矩形 6"/>
          <p:cNvSpPr/>
          <p:nvPr/>
        </p:nvSpPr>
        <p:spPr>
          <a:xfrm>
            <a:off x="4251000" y="3519000"/>
            <a:ext cx="3285000" cy="225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838200" y="1089000"/>
            <a:ext cx="10515600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登录首页链接的文件，需将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年内容全部清空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期项目组将需要放置的文件提供，协助放置到登录首页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期文件更新频次不固定，约</a:t>
            </a:r>
            <a:r>
              <a:rPr lang="en-US" altLang="zh-CN" dirty="0" smtClean="0"/>
              <a:t>3-5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91000" y="2214000"/>
            <a:ext cx="31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备选方案：可开发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账户自行上传和删除的操作界面，请评估开发时间和费用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30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备模块修改需求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每期将备注信息进行更新，更新信息项目组会提前邮件告知</a:t>
            </a:r>
            <a:endParaRPr lang="zh-CN" altLang="en-US" dirty="0"/>
          </a:p>
        </p:txBody>
      </p:sp>
      <p:pic>
        <p:nvPicPr>
          <p:cNvPr id="5" name="图片 4" descr="报备管理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1" r="9030" b="36973"/>
          <a:stretch/>
        </p:blipFill>
        <p:spPr>
          <a:xfrm>
            <a:off x="838200" y="1764000"/>
            <a:ext cx="10125000" cy="41367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5262" y="4086000"/>
            <a:ext cx="4655738" cy="28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报备管理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8863" r="15766" b="4751"/>
          <a:stretch/>
        </p:blipFill>
        <p:spPr>
          <a:xfrm>
            <a:off x="2697070" y="2259000"/>
            <a:ext cx="7043930" cy="435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备模块修改需求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备模块增加经销商修改的功能，在后台</a:t>
            </a:r>
            <a:r>
              <a:rPr lang="zh-CN" altLang="en-US" b="1" dirty="0" smtClean="0">
                <a:solidFill>
                  <a:srgbClr val="FF0000"/>
                </a:solidFill>
              </a:rPr>
              <a:t>未审批前</a:t>
            </a:r>
            <a:r>
              <a:rPr lang="zh-CN" altLang="en-US" dirty="0" smtClean="0"/>
              <a:t>经销商均可以对已填写的报备信息进行修改，包括报备类型、报备标题、报备原因、附件删除或重新上传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Admin</a:t>
            </a:r>
            <a:r>
              <a:rPr lang="zh-CN" altLang="en-US" b="1" dirty="0" smtClean="0">
                <a:solidFill>
                  <a:srgbClr val="FF0000"/>
                </a:solidFill>
              </a:rPr>
              <a:t>账户</a:t>
            </a:r>
            <a:r>
              <a:rPr lang="zh-CN" altLang="en-US" dirty="0" smtClean="0"/>
              <a:t>增加批量下载报备附件的功能，选择制定日期范围，筛选后下载此日期范围内所有</a:t>
            </a:r>
            <a:r>
              <a:rPr lang="zh-CN" altLang="en-US" b="1" dirty="0" smtClean="0">
                <a:solidFill>
                  <a:srgbClr val="FF0000"/>
                </a:solidFill>
              </a:rPr>
              <a:t>审批通过</a:t>
            </a:r>
            <a:r>
              <a:rPr lang="zh-CN" altLang="en-US" dirty="0" smtClean="0"/>
              <a:t>的报备附件，下载路径：一级文件夹（经销商代码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名称），二级文件夹（</a:t>
            </a:r>
            <a:r>
              <a:rPr lang="zh-CN" altLang="en-US" dirty="0"/>
              <a:t>报备类型</a:t>
            </a:r>
            <a:r>
              <a:rPr lang="en-US" altLang="zh-CN" dirty="0"/>
              <a:t>+</a:t>
            </a:r>
            <a:r>
              <a:rPr lang="zh-CN" altLang="en-US" dirty="0" smtClean="0"/>
              <a:t>标题），三级为附件内容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50070" y="3024000"/>
            <a:ext cx="5544000" cy="256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912000" y="3699000"/>
            <a:ext cx="17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下载功能较为重要，需要在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36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报备管理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663" r="18996" b="9550"/>
          <a:stretch/>
        </p:blipFill>
        <p:spPr>
          <a:xfrm>
            <a:off x="1866000" y="1484218"/>
            <a:ext cx="7926429" cy="48247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</a:t>
            </a:r>
            <a:r>
              <a:rPr lang="zh-CN" altLang="en-US" dirty="0" smtClean="0"/>
              <a:t>备模块修改需求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Admin</a:t>
            </a:r>
            <a:r>
              <a:rPr lang="zh-CN" altLang="en-US" dirty="0" smtClean="0">
                <a:solidFill>
                  <a:srgbClr val="FF0000"/>
                </a:solidFill>
              </a:rPr>
              <a:t>账户</a:t>
            </a:r>
            <a:r>
              <a:rPr lang="zh-CN" altLang="en-US" dirty="0" smtClean="0"/>
              <a:t>增加修改批复结果的功能，包括批复结果和备注均可以修改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721000" y="3474000"/>
            <a:ext cx="4545000" cy="157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申诉</a:t>
            </a:r>
            <a:r>
              <a:rPr lang="zh-CN" altLang="en-US" dirty="0" smtClean="0"/>
              <a:t>模块每期修改备注信息，备注信息项目组提前告知，每期修改一次</a:t>
            </a:r>
            <a:endParaRPr lang="en-US" altLang="zh-CN" dirty="0" smtClean="0"/>
          </a:p>
          <a:p>
            <a:r>
              <a:rPr lang="zh-CN" altLang="en-US" dirty="0" smtClean="0"/>
              <a:t>查询期间，每季度均需要固定，以往月份的申诉信息不能查询，第一季度起始时间为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号，截止当前时间即可；第二季度起始时间，项目组会再通知</a:t>
            </a:r>
            <a:endParaRPr lang="en-US" altLang="zh-CN" dirty="0"/>
          </a:p>
        </p:txBody>
      </p:sp>
      <p:pic>
        <p:nvPicPr>
          <p:cNvPr id="4" name="图片 3" descr="得分结果查看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637" r="6447" b="21205"/>
          <a:stretch/>
        </p:blipFill>
        <p:spPr>
          <a:xfrm>
            <a:off x="1069594" y="2034000"/>
            <a:ext cx="10052811" cy="46210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86000" y="4104000"/>
            <a:ext cx="4716000" cy="68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81000" y="3674563"/>
            <a:ext cx="2932200" cy="339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12000" y="3699000"/>
            <a:ext cx="17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申诉模块的此项调整，需要在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5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申诉</a:t>
            </a:r>
            <a:r>
              <a:rPr lang="zh-CN" altLang="en-US" dirty="0" smtClean="0"/>
              <a:t>模块如下位置的字数限制，请调整至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个汉字</a:t>
            </a:r>
            <a:endParaRPr lang="en-US" altLang="zh-CN" dirty="0"/>
          </a:p>
        </p:txBody>
      </p:sp>
      <p:pic>
        <p:nvPicPr>
          <p:cNvPr id="4" name="图片 3" descr="得分结果查看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6" t="6807" r="9768" b="3379"/>
          <a:stretch/>
        </p:blipFill>
        <p:spPr>
          <a:xfrm>
            <a:off x="156000" y="1428690"/>
            <a:ext cx="7425000" cy="43038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71000" y="3519000"/>
            <a:ext cx="5256000" cy="46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44" y="1799185"/>
            <a:ext cx="5168056" cy="35420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46000" y="2259000"/>
            <a:ext cx="4320000" cy="67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63200" y="5581347"/>
            <a:ext cx="2160000" cy="9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申诉模块的此项调整，需要在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7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申诉模块修改需求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在点击“申诉列表”时，左侧增加一列“体系编号”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注意，“体系编号”指的是问卷的题号，不是系统自动生成的那个编号</a:t>
            </a:r>
            <a:endParaRPr lang="zh-CN" altLang="en-US" dirty="0"/>
          </a:p>
        </p:txBody>
      </p:sp>
      <p:pic>
        <p:nvPicPr>
          <p:cNvPr id="4" name="图片 3" descr="申诉列表 - INFI.Web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8177" r="9030" b="-49"/>
          <a:stretch/>
        </p:blipFill>
        <p:spPr>
          <a:xfrm>
            <a:off x="2676000" y="1832571"/>
            <a:ext cx="8415000" cy="48814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6000" y="3293999"/>
            <a:ext cx="270000" cy="3419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1400" y="3811620"/>
            <a:ext cx="17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申诉模块的此项调整，需要在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月前完成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71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Infiniti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E5E5E5"/>
      </a:accent1>
      <a:accent2>
        <a:srgbClr val="999999"/>
      </a:accent2>
      <a:accent3>
        <a:srgbClr val="595959"/>
      </a:accent3>
      <a:accent4>
        <a:srgbClr val="E5E5E5"/>
      </a:accent4>
      <a:accent5>
        <a:srgbClr val="999999"/>
      </a:accent5>
      <a:accent6>
        <a:srgbClr val="595959"/>
      </a:accent6>
      <a:hlink>
        <a:srgbClr val="595959"/>
      </a:hlink>
      <a:folHlink>
        <a:srgbClr val="595959"/>
      </a:folHlink>
    </a:clrScheme>
    <a:fontScheme name="Infiniti Brand">
      <a:majorFont>
        <a:latin typeface="Infiniti Brand"/>
        <a:ea typeface=""/>
        <a:cs typeface=""/>
      </a:majorFont>
      <a:minorFont>
        <a:latin typeface="Infiniti Br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EBC467-8975-445D-B827-8336CF5C651F}" vid="{97705807-74BE-4AE2-8C10-77157C68513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719</Words>
  <Application>Microsoft Office PowerPoint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汉仪旗黑-50S</vt:lpstr>
      <vt:lpstr>宋体</vt:lpstr>
      <vt:lpstr>微软雅黑</vt:lpstr>
      <vt:lpstr>Arial</vt:lpstr>
      <vt:lpstr>Calibri</vt:lpstr>
      <vt:lpstr>Calibri Light</vt:lpstr>
      <vt:lpstr>Infiniti Brand</vt:lpstr>
      <vt:lpstr>Infiniti Brand Light</vt:lpstr>
      <vt:lpstr>Office 主题</vt:lpstr>
      <vt:lpstr>blank</vt:lpstr>
      <vt:lpstr>PowerPoint 演示文稿</vt:lpstr>
      <vt:lpstr>登录首页的通知更新</vt:lpstr>
      <vt:lpstr>登录首页链接文件更新</vt:lpstr>
      <vt:lpstr>报备模块修改需求</vt:lpstr>
      <vt:lpstr>报备模块修改需求</vt:lpstr>
      <vt:lpstr>报备模块修改需求</vt:lpstr>
      <vt:lpstr>申诉模块修改需求</vt:lpstr>
      <vt:lpstr>申诉模块修改需求</vt:lpstr>
      <vt:lpstr>申诉模块修改需求</vt:lpstr>
      <vt:lpstr>申诉模块修改需求</vt:lpstr>
      <vt:lpstr>申诉模块辅助操作</vt:lpstr>
      <vt:lpstr>报告查看模块调整需求</vt:lpstr>
      <vt:lpstr>基础设置功能优化</vt:lpstr>
      <vt:lpstr>其他平台修改需求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zhaojingjing</dc:creator>
  <cp:lastModifiedBy>zhaojingjing</cp:lastModifiedBy>
  <cp:revision>14</cp:revision>
  <dcterms:created xsi:type="dcterms:W3CDTF">2018-02-05T10:24:31Z</dcterms:created>
  <dcterms:modified xsi:type="dcterms:W3CDTF">2018-02-05T15:12:11Z</dcterms:modified>
</cp:coreProperties>
</file>