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20" y="-34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xmlns="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xmlns="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xmlns="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xmlns="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10198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xmlns="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xmlns="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xmlns="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xmlns="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xmlns="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5624394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473841"/>
              </p:ext>
            </p:extLst>
          </p:nvPr>
        </p:nvGraphicFramePr>
        <p:xfrm>
          <a:off x="539751" y="1205410"/>
          <a:ext cx="11079992" cy="532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8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2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7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52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49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50361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90256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xmlns="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04426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xmlns="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xmlns="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xmlns="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xmlns="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xmlns="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684753"/>
              </p:ext>
            </p:extLst>
          </p:nvPr>
        </p:nvGraphicFramePr>
        <p:xfrm>
          <a:off x="539750" y="1254424"/>
          <a:ext cx="11079992" cy="47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12">
                  <a:extLst>
                    <a:ext uri="{9D8B030D-6E8A-4147-A177-3AD203B41FA5}">
                      <a16:colId xmlns:a16="http://schemas.microsoft.com/office/drawing/2014/main" xmlns="" val="1701192910"/>
                    </a:ext>
                  </a:extLst>
                </a:gridCol>
                <a:gridCol w="2292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5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开始时间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结束时间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62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314606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594</Words>
  <Application>Microsoft Office PowerPoint</Application>
  <PresentationFormat>自定义</PresentationFormat>
  <Paragraphs>163</Paragraphs>
  <Slides>13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69</cp:revision>
  <dcterms:created xsi:type="dcterms:W3CDTF">2022-02-15T07:41:51Z</dcterms:created>
  <dcterms:modified xsi:type="dcterms:W3CDTF">2022-04-25T13:24:44Z</dcterms:modified>
</cp:coreProperties>
</file>