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1"/>
  </p:notesMasterIdLst>
  <p:sldIdLst>
    <p:sldId id="300" r:id="rId3"/>
    <p:sldId id="289" r:id="rId4"/>
    <p:sldId id="299" r:id="rId5"/>
    <p:sldId id="294" r:id="rId6"/>
    <p:sldId id="290" r:id="rId7"/>
    <p:sldId id="292" r:id="rId8"/>
    <p:sldId id="293" r:id="rId9"/>
    <p:sldId id="29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475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XXXX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交车仪式</a:t>
            </a: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-X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2022-xx-xx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120"/>
            <a:ext cx="12192000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84172"/>
              </p:ext>
            </p:extLst>
          </p:nvPr>
        </p:nvGraphicFramePr>
        <p:xfrm>
          <a:off x="539749" y="1107029"/>
          <a:ext cx="11079991" cy="278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宾利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交车仪式 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– X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X,XXX</a:t>
                      </a: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93723744"/>
              </p:ext>
            </p:extLst>
          </p:nvPr>
        </p:nvGraphicFramePr>
        <p:xfrm>
          <a:off x="587372" y="4245295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9359"/>
              </p:ext>
            </p:extLst>
          </p:nvPr>
        </p:nvGraphicFramePr>
        <p:xfrm>
          <a:off x="404261" y="1162112"/>
          <a:ext cx="11215482" cy="453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571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35571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3272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79661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24210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597470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06400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21453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882417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选择理由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摄影师人数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从业年限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拍摄时长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摄影设备（相机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摄像机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无人机等）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879104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具体搭建方案及内容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注明其他费用内容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人均餐费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总就餐人数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人均酒水费用</a:t>
                      </a: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本月交车仪式安排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472019"/>
              </p:ext>
            </p:extLst>
          </p:nvPr>
        </p:nvGraphicFramePr>
        <p:xfrm>
          <a:off x="587141" y="1234463"/>
          <a:ext cx="11032602" cy="428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1064" y="349295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请提供本月每场交车活动的安排，需包含活动亮点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593430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如本月全部交车活动均在展厅中进行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展厅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实景照片即可；</a:t>
              </a:r>
              <a:endParaRPr lang="en-US" altLang="zh-CN" sz="2000" dirty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如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本月交车活动涉及其他场地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，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请提供</a:t>
              </a:r>
              <a:r>
                <a:rPr lang="zh-CN" altLang="en-US" sz="2800" b="1" u="sng" dirty="0">
                  <a:solidFill>
                    <a:srgbClr val="232323"/>
                  </a:solidFill>
                  <a:cs typeface="+mn-ea"/>
                  <a:sym typeface="+mn-lt"/>
                </a:rPr>
                <a:t>交车场地</a:t>
              </a:r>
              <a:r>
                <a:rPr lang="zh-CN" altLang="en-US" sz="2000" dirty="0">
                  <a:solidFill>
                    <a:srgbClr val="232323"/>
                  </a:solidFill>
                  <a:cs typeface="+mn-ea"/>
                  <a:sym typeface="+mn-lt"/>
                </a:rPr>
                <a:t>内外部实景</a:t>
              </a: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照片</a:t>
              </a:r>
              <a:endParaRPr lang="en-US" altLang="zh-CN" sz="2000" dirty="0" smtClean="0">
                <a:solidFill>
                  <a:srgbClr val="232323"/>
                </a:solidFill>
                <a:cs typeface="+mn-ea"/>
                <a:sym typeface="+mn-lt"/>
              </a:endParaRPr>
            </a:p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232323"/>
                  </a:solidFill>
                  <a:cs typeface="+mn-ea"/>
                  <a:sym typeface="+mn-lt"/>
                </a:rPr>
                <a:t>（如为客户私人住所可不提供照片）</a:t>
              </a: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场地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基础信息：地点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容量 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 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如果是展厅，不需要提供理由，改成展厅局部照片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如果是外面场地，介绍下选择理由</a:t>
            </a: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1305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163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如本月交车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活动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多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个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不同主视觉设计，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请全部提供并确保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及时在活动开始前通过</a:t>
            </a:r>
            <a:r>
              <a:rPr lang="en-US" altLang="zh-CN" sz="2000" dirty="0" err="1">
                <a:solidFill>
                  <a:srgbClr val="232323"/>
                </a:solidFill>
                <a:cs typeface="+mn-ea"/>
                <a:sym typeface="+mn-lt"/>
              </a:rPr>
              <a:t>MarCom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审核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（相同模板提交一次即可）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如果无主视觉，可以删除本页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583461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594</Words>
  <Application>Microsoft Office PowerPoint</Application>
  <PresentationFormat>Widescreen</PresentationFormat>
  <Paragraphs>152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3_Office Theme</vt:lpstr>
      <vt:lpstr>4_Office Theme</vt:lpstr>
      <vt:lpstr>think-cell Slide</vt:lpstr>
      <vt:lpstr>PowerPoint Presentation</vt:lpstr>
      <vt:lpstr>Overview 概述</vt:lpstr>
      <vt:lpstr>Event Budget 费用总览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51</cp:revision>
  <dcterms:created xsi:type="dcterms:W3CDTF">2022-02-15T07:41:51Z</dcterms:created>
  <dcterms:modified xsi:type="dcterms:W3CDTF">2022-03-30T04:23:34Z</dcterms:modified>
</cp:coreProperties>
</file>