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914370"/>
              </p:ext>
            </p:extLst>
          </p:nvPr>
        </p:nvGraphicFramePr>
        <p:xfrm>
          <a:off x="587141" y="1234463"/>
          <a:ext cx="11032602" cy="465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XX：XX - XX：XX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5609" y="3128210"/>
            <a:ext cx="387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请提供详细的活动流程，精确到分钟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9438"/>
              </p:ext>
            </p:extLst>
          </p:nvPr>
        </p:nvGraphicFramePr>
        <p:xfrm>
          <a:off x="539749" y="1107029"/>
          <a:ext cx="11079991" cy="327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XX/XX/2021 – XX/XX/2021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X,XXX</a:t>
                      </a: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36957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场地用途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车展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静展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试驾等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使用天数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r>
                        <a:rPr lang="en-US" altLang="zh-CN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选择理由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摄影师人数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从业年限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拍摄时长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摄影设备（相机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摄像机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无人机等）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具体搭建方案及内容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表演人数及具体表演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方案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如果有不同表演内容请详细说明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人均餐费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相关经历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人均酒水费用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注明其他费用内容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方信息（若有）：合作方背景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合作模式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678FB949-4BA1-0C4C-A94C-DCC5BCEA5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3" y="1075747"/>
            <a:ext cx="9382258" cy="5238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7026" y="6322995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197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3_Office Theme</vt:lpstr>
      <vt:lpstr>4_Office Theme</vt:lpstr>
      <vt:lpstr>think-cell Slide</vt:lpstr>
      <vt:lpstr>PowerPoint Presentation</vt:lpstr>
      <vt:lpstr>Overview 概述</vt:lpstr>
      <vt:lpstr>Event Budget 费用总览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You, Jianxin (Jessy)</cp:lastModifiedBy>
  <cp:revision>43</cp:revision>
  <dcterms:created xsi:type="dcterms:W3CDTF">2022-02-15T07:41:51Z</dcterms:created>
  <dcterms:modified xsi:type="dcterms:W3CDTF">2022-03-09T03:49:03Z</dcterms:modified>
</cp:coreProperties>
</file>