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heme/theme3.xml" ContentType="application/vnd.openxmlformats-officedocument.them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1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  <p:sldMasterId id="2147483672" r:id="rId2"/>
  </p:sldMasterIdLst>
  <p:notesMasterIdLst>
    <p:notesMasterId r:id="rId11"/>
  </p:notesMasterIdLst>
  <p:sldIdLst>
    <p:sldId id="300" r:id="rId3"/>
    <p:sldId id="289" r:id="rId4"/>
    <p:sldId id="299" r:id="rId5"/>
    <p:sldId id="294" r:id="rId6"/>
    <p:sldId id="290" r:id="rId7"/>
    <p:sldId id="292" r:id="rId8"/>
    <p:sldId id="293" r:id="rId9"/>
    <p:sldId id="297" r:id="rId10"/>
  </p:sldIdLst>
  <p:sldSz cx="12192000" cy="6858000"/>
  <p:notesSz cx="6858000" cy="9144000"/>
  <p:custDataLst>
    <p:tags r:id="rId1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731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3F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168" y="96"/>
      </p:cViewPr>
      <p:guideLst>
        <p:guide pos="731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A4D669-94F9-4D70-8C76-4C2D35D4E5D0}" type="datetimeFigureOut">
              <a:rPr lang="en-US" smtClean="0"/>
              <a:t>5/5/2022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FF1FBE-56EB-4949-9CC0-596323F099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407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5A0010E-9B7C-4109-8B7A-732433805D9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ＭＳ Ｐゴシック" charset="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726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5A0010E-9B7C-4109-8B7A-732433805D9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ＭＳ Ｐゴシック" charset="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94495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5A0010E-9B7C-4109-8B7A-732433805D90}" type="slidenum">
              <a:rPr lang="en-GB" smtClean="0"/>
              <a:pPr>
                <a:defRPr/>
              </a:pPr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49573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5A0010E-9B7C-4109-8B7A-732433805D9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ＭＳ Ｐゴシック" charset="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38133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5A0010E-9B7C-4109-8B7A-732433805D9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ＭＳ Ｐゴシック" charset="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1320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4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5.bin"/><Relationship Id="rId4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0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8.bin"/><Relationship Id="rId4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5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9.bin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6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0.bin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1.bin"/><Relationship Id="rId4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 1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3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1" y="1"/>
            <a:ext cx="168003" cy="1680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marR="0" lvl="0" indent="0" algn="ctr" defTabSz="430679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7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entley SemiBold" panose="020B0704020201020102" pitchFamily="34" charset="0"/>
              <a:ea typeface="+mj-ea"/>
              <a:cs typeface="+mj-cs"/>
              <a:sym typeface="Bentley SemiBold" panose="020B0704020201020102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4317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068"/>
            </a:lvl1pPr>
            <a:lvl2pPr>
              <a:defRPr sz="1068"/>
            </a:lvl2pPr>
            <a:lvl3pPr>
              <a:defRPr sz="1068"/>
            </a:lvl3pPr>
            <a:lvl4pPr>
              <a:defRPr sz="1068"/>
            </a:lvl4pPr>
            <a:lvl5pPr>
              <a:defRPr sz="1068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D6DE4C-D976-4B4B-B087-C035EF8D4F6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553282" y="189659"/>
            <a:ext cx="3809839" cy="293355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5C486A1-9876-924E-85C2-906892F8B9A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CC67CD5C-67EC-5144-B858-5347C50D1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57775" y="1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3281" y="474879"/>
            <a:ext cx="11048532" cy="571485"/>
          </a:xfrm>
          <a:prstGeom prst="rect">
            <a:avLst/>
          </a:prstGeom>
        </p:spPr>
        <p:txBody>
          <a:bodyPr anchor="b" anchorCtr="0"/>
          <a:lstStyle>
            <a:lvl1pPr>
              <a:defRPr b="1">
                <a:latin typeface="Bentley SemiBold" panose="020B0704020201020102" pitchFamily="34" charset="0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7"/>
          </p:nvPr>
        </p:nvSpPr>
        <p:spPr>
          <a:xfrm>
            <a:off x="2663826" y="1447981"/>
            <a:ext cx="8858348" cy="467183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147496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screen +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215901" y="1394209"/>
            <a:ext cx="11764432" cy="4704512"/>
          </a:xfrm>
          <a:noFill/>
          <a:ln w="6350">
            <a:solidFill>
              <a:schemeClr val="bg2"/>
            </a:solidFill>
          </a:ln>
        </p:spPr>
        <p:txBody>
          <a:bodyPr>
            <a:normAutofit/>
          </a:bodyPr>
          <a:lstStyle>
            <a:lvl1pPr>
              <a:defRPr lang="en-GB" sz="1899" kern="1200" noProof="0" dirty="0" smtClean="0">
                <a:solidFill>
                  <a:schemeClr val="tx1"/>
                </a:solidFill>
                <a:latin typeface="+mn-lt"/>
                <a:ea typeface="ＭＳ Ｐゴシック" charset="0"/>
                <a:cs typeface="Gill Sans MT"/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215900" y="244929"/>
            <a:ext cx="10080000" cy="772831"/>
          </a:xfrm>
          <a:prstGeom prst="rect">
            <a:avLst/>
          </a:prstGeom>
          <a:noFill/>
          <a:ln>
            <a:noFill/>
          </a:ln>
        </p:spPr>
        <p:txBody>
          <a:bodyPr vert="horz" wrap="square" lIns="180000" tIns="0" rIns="0" bIns="54000" numCol="1" anchor="b" anchorCtr="0" compatLnSpc="1">
            <a:prstTxWarp prst="textNoShape">
              <a:avLst/>
            </a:prstTxWarp>
            <a:noAutofit/>
          </a:bodyPr>
          <a:lstStyle>
            <a:lvl1pPr marL="92319" indent="0">
              <a:tabLst/>
              <a:defRPr lang="en-GB" sz="2848" b="0" i="0" kern="1200" spc="-142" baseline="0" noProof="0" dirty="0" smtClean="0">
                <a:solidFill>
                  <a:schemeClr val="tx1"/>
                </a:solidFill>
                <a:latin typeface="+mj-lt"/>
                <a:ea typeface="ＭＳ Ｐゴシック" charset="0"/>
                <a:cs typeface="Gill Sans M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61434" y="6475536"/>
            <a:ext cx="8625417" cy="280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9" b="0" smtClean="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9" name="Date Placeholder 1"/>
          <p:cNvSpPr>
            <a:spLocks noGrp="1"/>
          </p:cNvSpPr>
          <p:nvPr>
            <p:ph type="dt" sz="half" idx="2"/>
          </p:nvPr>
        </p:nvSpPr>
        <p:spPr>
          <a:xfrm>
            <a:off x="10445751" y="6484955"/>
            <a:ext cx="1077383" cy="2807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9" b="0" smtClean="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641667" y="6484955"/>
            <a:ext cx="438151" cy="2807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9" b="0" smtClean="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C1A46B1E-1CF5-4801-894B-F57DA2C6389A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9195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7"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4317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15" y="571486"/>
            <a:ext cx="11048532" cy="474878"/>
          </a:xfrm>
          <a:prstGeom prst="rect">
            <a:avLst/>
          </a:prstGeom>
        </p:spPr>
        <p:txBody>
          <a:bodyPr anchor="b" anchorCtr="0"/>
          <a:lstStyle/>
          <a:p>
            <a:r>
              <a:rPr lang="en-US" dirty="0"/>
              <a:t>CONTENTS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A7C1352-3D49-F849-9BC3-BC0AF9CD8F04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2675656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1AA7CFB-7669-2648-A3E1-E647E531399E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4813590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E4B4082-D988-5D43-9C32-2C7F747717ED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6953569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5B8DE4D-1F9B-7341-8CB2-D70634815B55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9099886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DBA440F4-82E0-7E45-8A6F-4A8C7572AE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4317" y="268941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CC67CD5C-67EC-5144-B858-5347C50D1A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57775" y="1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5C486A1-9876-924E-85C2-906892F8B9A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02913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61"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7">
            <a:extLst>
              <a:ext uri="{FF2B5EF4-FFF2-40B4-BE49-F238E27FC236}">
                <a16:creationId xmlns:a16="http://schemas.microsoft.com/office/drawing/2014/main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15" y="630872"/>
            <a:ext cx="11048532" cy="415491"/>
          </a:xfrm>
          <a:prstGeom prst="rect">
            <a:avLst/>
          </a:prstGeom>
        </p:spPr>
        <p:txBody>
          <a:bodyPr anchor="b" anchorCtr="0"/>
          <a:lstStyle>
            <a:lvl1pPr>
              <a:defRPr/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15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588013" y="1939304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16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588013" y="2330003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579373" y="2713812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20" hasCustomPrompt="1"/>
          </p:nvPr>
        </p:nvSpPr>
        <p:spPr>
          <a:xfrm>
            <a:off x="579373" y="310451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21" hasCustomPrompt="1"/>
          </p:nvPr>
        </p:nvSpPr>
        <p:spPr>
          <a:xfrm>
            <a:off x="585132" y="3488560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22" hasCustomPrompt="1"/>
          </p:nvPr>
        </p:nvSpPr>
        <p:spPr>
          <a:xfrm>
            <a:off x="585132" y="3879258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2" name="Text Placeholder 16"/>
          <p:cNvSpPr>
            <a:spLocks noGrp="1"/>
          </p:cNvSpPr>
          <p:nvPr>
            <p:ph type="body" sz="quarter" idx="23" hasCustomPrompt="1"/>
          </p:nvPr>
        </p:nvSpPr>
        <p:spPr>
          <a:xfrm>
            <a:off x="590890" y="429111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3" name="Text Placeholder 16"/>
          <p:cNvSpPr>
            <a:spLocks noGrp="1"/>
          </p:cNvSpPr>
          <p:nvPr>
            <p:ph type="body" sz="quarter" idx="24" hasCustomPrompt="1"/>
          </p:nvPr>
        </p:nvSpPr>
        <p:spPr>
          <a:xfrm>
            <a:off x="4283129" y="1945066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4" name="Text Placeholder 16"/>
          <p:cNvSpPr>
            <a:spLocks noGrp="1"/>
          </p:cNvSpPr>
          <p:nvPr>
            <p:ph type="body" sz="quarter" idx="25" hasCustomPrompt="1"/>
          </p:nvPr>
        </p:nvSpPr>
        <p:spPr>
          <a:xfrm>
            <a:off x="4283129" y="2335764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5" name="Text Placeholder 16"/>
          <p:cNvSpPr>
            <a:spLocks noGrp="1"/>
          </p:cNvSpPr>
          <p:nvPr>
            <p:ph type="body" sz="quarter" idx="26" hasCustomPrompt="1"/>
          </p:nvPr>
        </p:nvSpPr>
        <p:spPr>
          <a:xfrm>
            <a:off x="4274489" y="2719572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6" name="Text Placeholder 16"/>
          <p:cNvSpPr>
            <a:spLocks noGrp="1"/>
          </p:cNvSpPr>
          <p:nvPr>
            <p:ph type="body" sz="quarter" idx="27" hasCustomPrompt="1"/>
          </p:nvPr>
        </p:nvSpPr>
        <p:spPr>
          <a:xfrm>
            <a:off x="4274489" y="3110271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7" name="Text Placeholder 16"/>
          <p:cNvSpPr>
            <a:spLocks noGrp="1"/>
          </p:cNvSpPr>
          <p:nvPr>
            <p:ph type="body" sz="quarter" idx="28" hasCustomPrompt="1"/>
          </p:nvPr>
        </p:nvSpPr>
        <p:spPr>
          <a:xfrm>
            <a:off x="4280247" y="3494322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8" name="Text Placeholder 16"/>
          <p:cNvSpPr>
            <a:spLocks noGrp="1"/>
          </p:cNvSpPr>
          <p:nvPr>
            <p:ph type="body" sz="quarter" idx="29" hasCustomPrompt="1"/>
          </p:nvPr>
        </p:nvSpPr>
        <p:spPr>
          <a:xfrm>
            <a:off x="4280247" y="388502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9" name="Text Placeholder 16"/>
          <p:cNvSpPr>
            <a:spLocks noGrp="1"/>
          </p:cNvSpPr>
          <p:nvPr>
            <p:ph type="body" sz="quarter" idx="30" hasCustomPrompt="1"/>
          </p:nvPr>
        </p:nvSpPr>
        <p:spPr>
          <a:xfrm>
            <a:off x="4286006" y="4296872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0" name="Text Placeholder 16"/>
          <p:cNvSpPr>
            <a:spLocks noGrp="1"/>
          </p:cNvSpPr>
          <p:nvPr>
            <p:ph type="body" sz="quarter" idx="31" hasCustomPrompt="1"/>
          </p:nvPr>
        </p:nvSpPr>
        <p:spPr>
          <a:xfrm>
            <a:off x="7969606" y="1942185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1" name="Text Placeholder 16"/>
          <p:cNvSpPr>
            <a:spLocks noGrp="1"/>
          </p:cNvSpPr>
          <p:nvPr>
            <p:ph type="body" sz="quarter" idx="32" hasCustomPrompt="1"/>
          </p:nvPr>
        </p:nvSpPr>
        <p:spPr>
          <a:xfrm>
            <a:off x="7969606" y="2332884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2" name="Text Placeholder 16"/>
          <p:cNvSpPr>
            <a:spLocks noGrp="1"/>
          </p:cNvSpPr>
          <p:nvPr>
            <p:ph type="body" sz="quarter" idx="33" hasCustomPrompt="1"/>
          </p:nvPr>
        </p:nvSpPr>
        <p:spPr>
          <a:xfrm>
            <a:off x="7960968" y="2716692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3" name="Text Placeholder 16"/>
          <p:cNvSpPr>
            <a:spLocks noGrp="1"/>
          </p:cNvSpPr>
          <p:nvPr>
            <p:ph type="body" sz="quarter" idx="34" hasCustomPrompt="1"/>
          </p:nvPr>
        </p:nvSpPr>
        <p:spPr>
          <a:xfrm>
            <a:off x="7960968" y="310739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4" name="Text Placeholder 16"/>
          <p:cNvSpPr>
            <a:spLocks noGrp="1"/>
          </p:cNvSpPr>
          <p:nvPr>
            <p:ph type="body" sz="quarter" idx="35" hasCustomPrompt="1"/>
          </p:nvPr>
        </p:nvSpPr>
        <p:spPr>
          <a:xfrm>
            <a:off x="7966725" y="3491441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5" name="Text Placeholder 16"/>
          <p:cNvSpPr>
            <a:spLocks noGrp="1"/>
          </p:cNvSpPr>
          <p:nvPr>
            <p:ph type="body" sz="quarter" idx="36" hasCustomPrompt="1"/>
          </p:nvPr>
        </p:nvSpPr>
        <p:spPr>
          <a:xfrm>
            <a:off x="7966725" y="3882139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6" name="Text Placeholder 16"/>
          <p:cNvSpPr>
            <a:spLocks noGrp="1"/>
          </p:cNvSpPr>
          <p:nvPr>
            <p:ph type="body" sz="quarter" idx="37" hasCustomPrompt="1"/>
          </p:nvPr>
        </p:nvSpPr>
        <p:spPr>
          <a:xfrm>
            <a:off x="7972485" y="4293992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DBA440F4-82E0-7E45-8A6F-4A8C7572AE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4317" y="261077"/>
            <a:ext cx="3809839" cy="221938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8" name="Slide Number Placeholder 5">
            <a:extLst>
              <a:ext uri="{FF2B5EF4-FFF2-40B4-BE49-F238E27FC236}">
                <a16:creationId xmlns:a16="http://schemas.microsoft.com/office/drawing/2014/main" id="{CC67CD5C-67EC-5144-B858-5347C50D1A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57775" y="1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5C486A1-9876-924E-85C2-906892F8B9A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91182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and Content 1 Box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85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1" y="1"/>
            <a:ext cx="168003" cy="1680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marR="0" lvl="0" indent="0" algn="ctr" defTabSz="430679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7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entley Light" panose="020B0404020201020102" pitchFamily="34" charset="0"/>
              <a:ea typeface="+mj-ea"/>
              <a:cs typeface="+mj-cs"/>
              <a:sym typeface="Bentley Light" panose="020B0404020201020102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4317" y="1447983"/>
            <a:ext cx="2000921" cy="4313055"/>
          </a:xfrm>
          <a:prstGeom prst="rect">
            <a:avLst/>
          </a:prstGeom>
        </p:spPr>
        <p:txBody>
          <a:bodyPr/>
          <a:lstStyle>
            <a:lvl1pPr>
              <a:defRPr sz="1068">
                <a:solidFill>
                  <a:schemeClr val="tx1"/>
                </a:solidFill>
              </a:defRPr>
            </a:lvl1pPr>
            <a:lvl2pPr>
              <a:defRPr sz="1068">
                <a:solidFill>
                  <a:schemeClr val="tx1"/>
                </a:solidFill>
              </a:defRPr>
            </a:lvl2pPr>
            <a:lvl3pPr>
              <a:defRPr sz="1068">
                <a:solidFill>
                  <a:schemeClr val="tx1"/>
                </a:solidFill>
              </a:defRPr>
            </a:lvl3pPr>
            <a:lvl4pPr>
              <a:defRPr sz="1068">
                <a:solidFill>
                  <a:schemeClr val="tx1"/>
                </a:solidFill>
              </a:defRPr>
            </a:lvl4pPr>
            <a:lvl5pPr>
              <a:defRPr sz="1068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D6DE4C-D976-4B4B-B087-C035EF8D4F6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553282" y="189659"/>
            <a:ext cx="3809839" cy="293355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bg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CC67CD5C-67EC-5144-B858-5347C50D1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57775" y="1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bg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15" y="630872"/>
            <a:ext cx="11048532" cy="415491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B1AA2BE-B537-254D-958A-FBAFDE7E90D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5C486A1-9876-924E-85C2-906892F8B9AC}"/>
              </a:ext>
            </a:extLst>
          </p:cNvPr>
          <p:cNvCxnSpPr>
            <a:cxnSpLocks/>
          </p:cNvCxnSpPr>
          <p:nvPr/>
        </p:nvCxnSpPr>
        <p:spPr>
          <a:xfrm>
            <a:off x="568330" y="668349"/>
            <a:ext cx="110485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05033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blac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ct 1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83"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14" name="Object 1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70831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 1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33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1" y="1"/>
            <a:ext cx="168003" cy="1680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marR="0" lvl="0" indent="0" algn="ctr" defTabSz="430679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7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entley SemiBold" panose="020B0704020201020102" pitchFamily="34" charset="0"/>
              <a:ea typeface="+mj-ea"/>
              <a:cs typeface="+mj-cs"/>
              <a:sym typeface="Bentley SemiBold" panose="020B0704020201020102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4317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068"/>
            </a:lvl1pPr>
            <a:lvl2pPr>
              <a:defRPr sz="1068"/>
            </a:lvl2pPr>
            <a:lvl3pPr>
              <a:defRPr sz="1068"/>
            </a:lvl3pPr>
            <a:lvl4pPr>
              <a:defRPr sz="1068"/>
            </a:lvl4pPr>
            <a:lvl5pPr>
              <a:defRPr sz="1068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D6DE4C-D976-4B4B-B087-C035EF8D4F6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553282" y="189659"/>
            <a:ext cx="3809839" cy="293355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5C486A1-9876-924E-85C2-906892F8B9A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CC67CD5C-67EC-5144-B858-5347C50D1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57775" y="1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3281" y="474879"/>
            <a:ext cx="11048532" cy="571485"/>
          </a:xfrm>
          <a:prstGeom prst="rect">
            <a:avLst/>
          </a:prstGeom>
        </p:spPr>
        <p:txBody>
          <a:bodyPr anchor="b" anchorCtr="0"/>
          <a:lstStyle>
            <a:lvl1pPr>
              <a:defRPr b="1">
                <a:latin typeface="Bentley SemiBold" panose="020B0704020201020102" pitchFamily="34" charset="0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7"/>
          </p:nvPr>
        </p:nvSpPr>
        <p:spPr>
          <a:xfrm>
            <a:off x="2663826" y="1447981"/>
            <a:ext cx="8858348" cy="467183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956966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57"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4317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15" y="571486"/>
            <a:ext cx="11048532" cy="474878"/>
          </a:xfrm>
          <a:prstGeom prst="rect">
            <a:avLst/>
          </a:prstGeom>
        </p:spPr>
        <p:txBody>
          <a:bodyPr anchor="b" anchorCtr="0"/>
          <a:lstStyle/>
          <a:p>
            <a:r>
              <a:rPr lang="en-US" dirty="0"/>
              <a:t>CONTENTS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A7C1352-3D49-F849-9BC3-BC0AF9CD8F04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2675656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1AA7CFB-7669-2648-A3E1-E647E531399E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4813590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E4B4082-D988-5D43-9C32-2C7F747717ED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6953569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5B8DE4D-1F9B-7341-8CB2-D70634815B55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9099886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DBA440F4-82E0-7E45-8A6F-4A8C7572AE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4317" y="268941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CC67CD5C-67EC-5144-B858-5347C50D1A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57775" y="1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5C486A1-9876-924E-85C2-906892F8B9A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77594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81"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7">
            <a:extLst>
              <a:ext uri="{FF2B5EF4-FFF2-40B4-BE49-F238E27FC236}">
                <a16:creationId xmlns:a16="http://schemas.microsoft.com/office/drawing/2014/main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15" y="630872"/>
            <a:ext cx="11048532" cy="415491"/>
          </a:xfrm>
          <a:prstGeom prst="rect">
            <a:avLst/>
          </a:prstGeom>
        </p:spPr>
        <p:txBody>
          <a:bodyPr anchor="b" anchorCtr="0"/>
          <a:lstStyle>
            <a:lvl1pPr>
              <a:defRPr/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15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588013" y="1939304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16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588013" y="2330003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579373" y="2713812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20" hasCustomPrompt="1"/>
          </p:nvPr>
        </p:nvSpPr>
        <p:spPr>
          <a:xfrm>
            <a:off x="579373" y="310451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21" hasCustomPrompt="1"/>
          </p:nvPr>
        </p:nvSpPr>
        <p:spPr>
          <a:xfrm>
            <a:off x="585132" y="3488560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22" hasCustomPrompt="1"/>
          </p:nvPr>
        </p:nvSpPr>
        <p:spPr>
          <a:xfrm>
            <a:off x="585132" y="3879258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2" name="Text Placeholder 16"/>
          <p:cNvSpPr>
            <a:spLocks noGrp="1"/>
          </p:cNvSpPr>
          <p:nvPr>
            <p:ph type="body" sz="quarter" idx="23" hasCustomPrompt="1"/>
          </p:nvPr>
        </p:nvSpPr>
        <p:spPr>
          <a:xfrm>
            <a:off x="590890" y="429111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3" name="Text Placeholder 16"/>
          <p:cNvSpPr>
            <a:spLocks noGrp="1"/>
          </p:cNvSpPr>
          <p:nvPr>
            <p:ph type="body" sz="quarter" idx="24" hasCustomPrompt="1"/>
          </p:nvPr>
        </p:nvSpPr>
        <p:spPr>
          <a:xfrm>
            <a:off x="4283129" y="1945066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4" name="Text Placeholder 16"/>
          <p:cNvSpPr>
            <a:spLocks noGrp="1"/>
          </p:cNvSpPr>
          <p:nvPr>
            <p:ph type="body" sz="quarter" idx="25" hasCustomPrompt="1"/>
          </p:nvPr>
        </p:nvSpPr>
        <p:spPr>
          <a:xfrm>
            <a:off x="4283129" y="2335764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5" name="Text Placeholder 16"/>
          <p:cNvSpPr>
            <a:spLocks noGrp="1"/>
          </p:cNvSpPr>
          <p:nvPr>
            <p:ph type="body" sz="quarter" idx="26" hasCustomPrompt="1"/>
          </p:nvPr>
        </p:nvSpPr>
        <p:spPr>
          <a:xfrm>
            <a:off x="4274489" y="2719572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6" name="Text Placeholder 16"/>
          <p:cNvSpPr>
            <a:spLocks noGrp="1"/>
          </p:cNvSpPr>
          <p:nvPr>
            <p:ph type="body" sz="quarter" idx="27" hasCustomPrompt="1"/>
          </p:nvPr>
        </p:nvSpPr>
        <p:spPr>
          <a:xfrm>
            <a:off x="4274489" y="3110271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7" name="Text Placeholder 16"/>
          <p:cNvSpPr>
            <a:spLocks noGrp="1"/>
          </p:cNvSpPr>
          <p:nvPr>
            <p:ph type="body" sz="quarter" idx="28" hasCustomPrompt="1"/>
          </p:nvPr>
        </p:nvSpPr>
        <p:spPr>
          <a:xfrm>
            <a:off x="4280247" y="3494322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8" name="Text Placeholder 16"/>
          <p:cNvSpPr>
            <a:spLocks noGrp="1"/>
          </p:cNvSpPr>
          <p:nvPr>
            <p:ph type="body" sz="quarter" idx="29" hasCustomPrompt="1"/>
          </p:nvPr>
        </p:nvSpPr>
        <p:spPr>
          <a:xfrm>
            <a:off x="4280247" y="388502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9" name="Text Placeholder 16"/>
          <p:cNvSpPr>
            <a:spLocks noGrp="1"/>
          </p:cNvSpPr>
          <p:nvPr>
            <p:ph type="body" sz="quarter" idx="30" hasCustomPrompt="1"/>
          </p:nvPr>
        </p:nvSpPr>
        <p:spPr>
          <a:xfrm>
            <a:off x="4286006" y="4296872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0" name="Text Placeholder 16"/>
          <p:cNvSpPr>
            <a:spLocks noGrp="1"/>
          </p:cNvSpPr>
          <p:nvPr>
            <p:ph type="body" sz="quarter" idx="31" hasCustomPrompt="1"/>
          </p:nvPr>
        </p:nvSpPr>
        <p:spPr>
          <a:xfrm>
            <a:off x="7969606" y="1942185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1" name="Text Placeholder 16"/>
          <p:cNvSpPr>
            <a:spLocks noGrp="1"/>
          </p:cNvSpPr>
          <p:nvPr>
            <p:ph type="body" sz="quarter" idx="32" hasCustomPrompt="1"/>
          </p:nvPr>
        </p:nvSpPr>
        <p:spPr>
          <a:xfrm>
            <a:off x="7969606" y="2332884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2" name="Text Placeholder 16"/>
          <p:cNvSpPr>
            <a:spLocks noGrp="1"/>
          </p:cNvSpPr>
          <p:nvPr>
            <p:ph type="body" sz="quarter" idx="33" hasCustomPrompt="1"/>
          </p:nvPr>
        </p:nvSpPr>
        <p:spPr>
          <a:xfrm>
            <a:off x="7960968" y="2716692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3" name="Text Placeholder 16"/>
          <p:cNvSpPr>
            <a:spLocks noGrp="1"/>
          </p:cNvSpPr>
          <p:nvPr>
            <p:ph type="body" sz="quarter" idx="34" hasCustomPrompt="1"/>
          </p:nvPr>
        </p:nvSpPr>
        <p:spPr>
          <a:xfrm>
            <a:off x="7960968" y="310739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4" name="Text Placeholder 16"/>
          <p:cNvSpPr>
            <a:spLocks noGrp="1"/>
          </p:cNvSpPr>
          <p:nvPr>
            <p:ph type="body" sz="quarter" idx="35" hasCustomPrompt="1"/>
          </p:nvPr>
        </p:nvSpPr>
        <p:spPr>
          <a:xfrm>
            <a:off x="7966725" y="3491441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5" name="Text Placeholder 16"/>
          <p:cNvSpPr>
            <a:spLocks noGrp="1"/>
          </p:cNvSpPr>
          <p:nvPr>
            <p:ph type="body" sz="quarter" idx="36" hasCustomPrompt="1"/>
          </p:nvPr>
        </p:nvSpPr>
        <p:spPr>
          <a:xfrm>
            <a:off x="7966725" y="3882139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6" name="Text Placeholder 16"/>
          <p:cNvSpPr>
            <a:spLocks noGrp="1"/>
          </p:cNvSpPr>
          <p:nvPr>
            <p:ph type="body" sz="quarter" idx="37" hasCustomPrompt="1"/>
          </p:nvPr>
        </p:nvSpPr>
        <p:spPr>
          <a:xfrm>
            <a:off x="7972485" y="4293992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DBA440F4-82E0-7E45-8A6F-4A8C7572AE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4317" y="261077"/>
            <a:ext cx="3809839" cy="221938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8" name="Slide Number Placeholder 5">
            <a:extLst>
              <a:ext uri="{FF2B5EF4-FFF2-40B4-BE49-F238E27FC236}">
                <a16:creationId xmlns:a16="http://schemas.microsoft.com/office/drawing/2014/main" id="{CC67CD5C-67EC-5144-B858-5347C50D1A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57775" y="1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5C486A1-9876-924E-85C2-906892F8B9A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67572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and Content 1 Box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5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1" y="1"/>
            <a:ext cx="168003" cy="1680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marR="0" lvl="0" indent="0" algn="ctr" defTabSz="430679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7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entley Light" panose="020B0404020201020102" pitchFamily="34" charset="0"/>
              <a:ea typeface="+mj-ea"/>
              <a:cs typeface="+mj-cs"/>
              <a:sym typeface="Bentley Light" panose="020B0404020201020102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4317" y="1447983"/>
            <a:ext cx="2000921" cy="4313055"/>
          </a:xfrm>
          <a:prstGeom prst="rect">
            <a:avLst/>
          </a:prstGeom>
        </p:spPr>
        <p:txBody>
          <a:bodyPr/>
          <a:lstStyle>
            <a:lvl1pPr>
              <a:defRPr sz="1068">
                <a:solidFill>
                  <a:schemeClr val="tx1"/>
                </a:solidFill>
              </a:defRPr>
            </a:lvl1pPr>
            <a:lvl2pPr>
              <a:defRPr sz="1068">
                <a:solidFill>
                  <a:schemeClr val="tx1"/>
                </a:solidFill>
              </a:defRPr>
            </a:lvl2pPr>
            <a:lvl3pPr>
              <a:defRPr sz="1068">
                <a:solidFill>
                  <a:schemeClr val="tx1"/>
                </a:solidFill>
              </a:defRPr>
            </a:lvl3pPr>
            <a:lvl4pPr>
              <a:defRPr sz="1068">
                <a:solidFill>
                  <a:schemeClr val="tx1"/>
                </a:solidFill>
              </a:defRPr>
            </a:lvl4pPr>
            <a:lvl5pPr>
              <a:defRPr sz="1068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D6DE4C-D976-4B4B-B087-C035EF8D4F6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553282" y="189659"/>
            <a:ext cx="3809839" cy="293355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bg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CC67CD5C-67EC-5144-B858-5347C50D1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57775" y="1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bg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15" y="630872"/>
            <a:ext cx="11048532" cy="415491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B1AA2BE-B537-254D-958A-FBAFDE7E90D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5C486A1-9876-924E-85C2-906892F8B9AC}"/>
              </a:ext>
            </a:extLst>
          </p:cNvPr>
          <p:cNvCxnSpPr>
            <a:cxnSpLocks/>
          </p:cNvCxnSpPr>
          <p:nvPr/>
        </p:nvCxnSpPr>
        <p:spPr>
          <a:xfrm>
            <a:off x="568330" y="668349"/>
            <a:ext cx="110485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74227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ags" Target="../tags/tag11.xml"/><Relationship Id="rId3" Type="http://schemas.openxmlformats.org/officeDocument/2006/relationships/slideLayout" Target="../slideLayouts/slideLayout8.xml"/><Relationship Id="rId7" Type="http://schemas.openxmlformats.org/officeDocument/2006/relationships/vmlDrawing" Target="../drawings/vmlDrawing7.v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10.xml"/><Relationship Id="rId10" Type="http://schemas.openxmlformats.org/officeDocument/2006/relationships/oleObject" Target="../embeddings/oleObject7.bin"/><Relationship Id="rId4" Type="http://schemas.openxmlformats.org/officeDocument/2006/relationships/slideLayout" Target="../slideLayouts/slideLayout9.xml"/><Relationship Id="rId9" Type="http://schemas.openxmlformats.org/officeDocument/2006/relationships/tags" Target="../tags/tag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493525289"/>
              </p:ext>
            </p:extLst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9" name="think-cell Slide" r:id="rId10" imgW="216" imgH="216" progId="TCLayout.ActiveDocument.1">
                  <p:embed/>
                </p:oleObj>
              </mc:Choice>
              <mc:Fallback>
                <p:oleObj name="think-cell Slide" r:id="rId10" imgW="216" imgH="21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9"/>
            </p:custDataLst>
          </p:nvPr>
        </p:nvSpPr>
        <p:spPr>
          <a:xfrm>
            <a:off x="1" y="1"/>
            <a:ext cx="168003" cy="1680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430679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7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entley Light" panose="020B0404020201020102" pitchFamily="34" charset="0"/>
              <a:ea typeface="+mn-ea"/>
              <a:cs typeface="+mn-cs"/>
              <a:sym typeface="Bentley Light" panose="020B0404020201020102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B1AA2BE-B537-254D-958A-FBAFDE7E90D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DBA440F4-82E0-7E45-8A6F-4A8C7572AE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4317" y="358590"/>
            <a:ext cx="3809839" cy="187179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tx2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2D9636C8-FF6B-E141-B9E1-70C7091B23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36745" y="6097478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sz="1424" b="0" i="0">
                <a:solidFill>
                  <a:schemeClr val="tx2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893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8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13898" rtl="0" eaLnBrk="1" latinLnBrk="0" hangingPunct="1">
        <a:lnSpc>
          <a:spcPct val="85000"/>
        </a:lnSpc>
        <a:spcBef>
          <a:spcPct val="0"/>
        </a:spcBef>
        <a:buNone/>
        <a:defRPr sz="1507" b="0" i="0" kern="1200" spc="-9" baseline="0">
          <a:solidFill>
            <a:schemeClr val="tx1"/>
          </a:solidFill>
          <a:latin typeface="Bentley Light" panose="020B0404020201020102" pitchFamily="34" charset="77"/>
          <a:ea typeface="+mj-ea"/>
          <a:cs typeface="+mj-cs"/>
        </a:defRPr>
      </a:lvl1pPr>
    </p:titleStyle>
    <p:bodyStyle>
      <a:lvl1pPr marL="0" indent="0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None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1pPr>
      <a:lvl2pPr marL="118692" indent="-118692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Char char="•"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2pPr>
      <a:lvl3pPr marL="339117" indent="-169559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None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3pPr>
      <a:lvl4pPr marL="508677" indent="-169559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None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4pPr>
      <a:lvl5pPr marL="678235" indent="-169559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None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5pPr>
      <a:lvl6pPr marL="2238218" indent="-203474" algn="l" defTabSz="813898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2" kern="1200">
          <a:solidFill>
            <a:schemeClr val="tx1"/>
          </a:solidFill>
          <a:latin typeface="+mn-lt"/>
          <a:ea typeface="+mn-ea"/>
          <a:cs typeface="+mn-cs"/>
        </a:defRPr>
      </a:lvl6pPr>
      <a:lvl7pPr marL="2645167" indent="-203474" algn="l" defTabSz="813898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2" kern="1200">
          <a:solidFill>
            <a:schemeClr val="tx1"/>
          </a:solidFill>
          <a:latin typeface="+mn-lt"/>
          <a:ea typeface="+mn-ea"/>
          <a:cs typeface="+mn-cs"/>
        </a:defRPr>
      </a:lvl7pPr>
      <a:lvl8pPr marL="3052116" indent="-203474" algn="l" defTabSz="813898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2" kern="1200">
          <a:solidFill>
            <a:schemeClr val="tx1"/>
          </a:solidFill>
          <a:latin typeface="+mn-lt"/>
          <a:ea typeface="+mn-ea"/>
          <a:cs typeface="+mn-cs"/>
        </a:defRPr>
      </a:lvl8pPr>
      <a:lvl9pPr marL="3459064" indent="-203474" algn="l" defTabSz="813898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1pPr>
      <a:lvl2pPr marL="406949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2pPr>
      <a:lvl3pPr marL="813898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3pPr>
      <a:lvl4pPr marL="1220846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4pPr>
      <a:lvl5pPr marL="1627795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5pPr>
      <a:lvl6pPr marL="2034742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6pPr>
      <a:lvl7pPr marL="2441693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7pPr>
      <a:lvl8pPr marL="2848642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8pPr>
      <a:lvl9pPr marL="3255589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041">
          <p15:clr>
            <a:srgbClr val="F26B43"/>
          </p15:clr>
        </p15:guide>
        <p15:guide id="3">
          <p15:clr>
            <a:srgbClr val="F26B43"/>
          </p15:clr>
        </p15:guide>
        <p15:guide id="4" pos="7257">
          <p15:clr>
            <a:srgbClr val="F26B43"/>
          </p15:clr>
        </p15:guide>
        <p15:guide id="5" orient="horz">
          <p15:clr>
            <a:srgbClr val="F26B43"/>
          </p15:clr>
        </p15:guide>
        <p15:guide id="6" orient="horz" pos="4082">
          <p15:clr>
            <a:srgbClr val="F26B43"/>
          </p15:clr>
        </p15:guide>
        <p15:guide id="15" pos="3629">
          <p15:clr>
            <a:srgbClr val="F26B43"/>
          </p15:clr>
        </p15:guide>
        <p15:guide id="19" pos="4218">
          <p15:clr>
            <a:srgbClr val="F26B43"/>
          </p15:clr>
        </p15:guide>
        <p15:guide id="27" orient="horz" pos="907">
          <p15:clr>
            <a:srgbClr val="F26B43"/>
          </p15:clr>
        </p15:guide>
        <p15:guide id="28" pos="340">
          <p15:clr>
            <a:srgbClr val="F26B43"/>
          </p15:clr>
        </p15:guide>
        <p15:guide id="29" pos="6917">
          <p15:clr>
            <a:srgbClr val="F26B43"/>
          </p15:clr>
        </p15:guide>
        <p15:guide id="30" orient="horz" pos="304">
          <p15:clr>
            <a:srgbClr val="F26B43"/>
          </p15:clr>
        </p15:guide>
        <p15:guide id="31" orient="horz" pos="159">
          <p15:clr>
            <a:srgbClr val="F26B43"/>
          </p15:clr>
        </p15:guide>
        <p15:guide id="32" orient="horz" pos="1134">
          <p15:clr>
            <a:srgbClr val="F26B43"/>
          </p15:clr>
        </p15:guide>
        <p15:guide id="33" pos="1531">
          <p15:clr>
            <a:srgbClr val="F26B43"/>
          </p15:clr>
        </p15:guide>
        <p15:guide id="34" pos="1678">
          <p15:clr>
            <a:srgbClr val="F26B43"/>
          </p15:clr>
        </p15:guide>
        <p15:guide id="35" pos="3029">
          <p15:clr>
            <a:srgbClr val="F26B43"/>
          </p15:clr>
        </p15:guide>
        <p15:guide id="36" pos="2874">
          <p15:clr>
            <a:srgbClr val="F26B43"/>
          </p15:clr>
        </p15:guide>
        <p15:guide id="37" pos="4377">
          <p15:clr>
            <a:srgbClr val="F26B43"/>
          </p15:clr>
        </p15:guide>
        <p15:guide id="38" pos="5724">
          <p15:clr>
            <a:srgbClr val="F26B43"/>
          </p15:clr>
        </p15:guide>
        <p15:guide id="39" pos="5568">
          <p15:clr>
            <a:srgbClr val="F26B43"/>
          </p15:clr>
        </p15:guide>
        <p15:guide id="40" orient="horz" pos="3855">
          <p15:clr>
            <a:srgbClr val="F26B43"/>
          </p15:clr>
        </p15:guide>
        <p15:guide id="41" orient="horz" pos="3629">
          <p15:clr>
            <a:srgbClr val="F26B43"/>
          </p15:clr>
        </p15:guide>
        <p15:guide id="42" orient="horz" pos="658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2315209639"/>
              </p:ext>
            </p:extLst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10" name="think-cell Slide" r:id="rId10" imgW="216" imgH="216" progId="TCLayout.ActiveDocument.1">
                  <p:embed/>
                </p:oleObj>
              </mc:Choice>
              <mc:Fallback>
                <p:oleObj name="think-cell Slide" r:id="rId10" imgW="216" imgH="21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9"/>
            </p:custDataLst>
          </p:nvPr>
        </p:nvSpPr>
        <p:spPr>
          <a:xfrm>
            <a:off x="1" y="1"/>
            <a:ext cx="168003" cy="1680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430679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7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entley Light" panose="020B0404020201020102" pitchFamily="34" charset="0"/>
              <a:ea typeface="+mn-ea"/>
              <a:cs typeface="+mn-cs"/>
              <a:sym typeface="Bentley Light" panose="020B0404020201020102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B1AA2BE-B537-254D-958A-FBAFDE7E90D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DBA440F4-82E0-7E45-8A6F-4A8C7572AE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4317" y="358590"/>
            <a:ext cx="3809839" cy="187179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tx2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2D9636C8-FF6B-E141-B9E1-70C7091B23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36745" y="6097478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sz="1424" b="0" i="0">
                <a:solidFill>
                  <a:schemeClr val="tx2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2038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13898" rtl="0" eaLnBrk="1" latinLnBrk="0" hangingPunct="1">
        <a:lnSpc>
          <a:spcPct val="85000"/>
        </a:lnSpc>
        <a:spcBef>
          <a:spcPct val="0"/>
        </a:spcBef>
        <a:buNone/>
        <a:defRPr sz="1507" b="0" i="0" kern="1200" spc="-9" baseline="0">
          <a:solidFill>
            <a:schemeClr val="tx1"/>
          </a:solidFill>
          <a:latin typeface="Bentley Light" panose="020B0404020201020102" pitchFamily="34" charset="77"/>
          <a:ea typeface="+mj-ea"/>
          <a:cs typeface="+mj-cs"/>
        </a:defRPr>
      </a:lvl1pPr>
    </p:titleStyle>
    <p:bodyStyle>
      <a:lvl1pPr marL="0" indent="0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None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1pPr>
      <a:lvl2pPr marL="118692" indent="-118692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Char char="•"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2pPr>
      <a:lvl3pPr marL="339117" indent="-169559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None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3pPr>
      <a:lvl4pPr marL="508677" indent="-169559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None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4pPr>
      <a:lvl5pPr marL="678235" indent="-169559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None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5pPr>
      <a:lvl6pPr marL="2238218" indent="-203474" algn="l" defTabSz="813898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2" kern="1200">
          <a:solidFill>
            <a:schemeClr val="tx1"/>
          </a:solidFill>
          <a:latin typeface="+mn-lt"/>
          <a:ea typeface="+mn-ea"/>
          <a:cs typeface="+mn-cs"/>
        </a:defRPr>
      </a:lvl6pPr>
      <a:lvl7pPr marL="2645167" indent="-203474" algn="l" defTabSz="813898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2" kern="1200">
          <a:solidFill>
            <a:schemeClr val="tx1"/>
          </a:solidFill>
          <a:latin typeface="+mn-lt"/>
          <a:ea typeface="+mn-ea"/>
          <a:cs typeface="+mn-cs"/>
        </a:defRPr>
      </a:lvl7pPr>
      <a:lvl8pPr marL="3052116" indent="-203474" algn="l" defTabSz="813898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2" kern="1200">
          <a:solidFill>
            <a:schemeClr val="tx1"/>
          </a:solidFill>
          <a:latin typeface="+mn-lt"/>
          <a:ea typeface="+mn-ea"/>
          <a:cs typeface="+mn-cs"/>
        </a:defRPr>
      </a:lvl8pPr>
      <a:lvl9pPr marL="3459064" indent="-203474" algn="l" defTabSz="813898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1pPr>
      <a:lvl2pPr marL="406949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2pPr>
      <a:lvl3pPr marL="813898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3pPr>
      <a:lvl4pPr marL="1220846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4pPr>
      <a:lvl5pPr marL="1627795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5pPr>
      <a:lvl6pPr marL="2034742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6pPr>
      <a:lvl7pPr marL="2441693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7pPr>
      <a:lvl8pPr marL="2848642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8pPr>
      <a:lvl9pPr marL="3255589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041">
          <p15:clr>
            <a:srgbClr val="F26B43"/>
          </p15:clr>
        </p15:guide>
        <p15:guide id="3">
          <p15:clr>
            <a:srgbClr val="F26B43"/>
          </p15:clr>
        </p15:guide>
        <p15:guide id="4" pos="7257">
          <p15:clr>
            <a:srgbClr val="F26B43"/>
          </p15:clr>
        </p15:guide>
        <p15:guide id="5" orient="horz">
          <p15:clr>
            <a:srgbClr val="F26B43"/>
          </p15:clr>
        </p15:guide>
        <p15:guide id="6" orient="horz" pos="4082">
          <p15:clr>
            <a:srgbClr val="F26B43"/>
          </p15:clr>
        </p15:guide>
        <p15:guide id="15" pos="3629">
          <p15:clr>
            <a:srgbClr val="F26B43"/>
          </p15:clr>
        </p15:guide>
        <p15:guide id="19" pos="4218">
          <p15:clr>
            <a:srgbClr val="F26B43"/>
          </p15:clr>
        </p15:guide>
        <p15:guide id="27" orient="horz" pos="907">
          <p15:clr>
            <a:srgbClr val="F26B43"/>
          </p15:clr>
        </p15:guide>
        <p15:guide id="28" pos="340">
          <p15:clr>
            <a:srgbClr val="F26B43"/>
          </p15:clr>
        </p15:guide>
        <p15:guide id="29" pos="6917">
          <p15:clr>
            <a:srgbClr val="F26B43"/>
          </p15:clr>
        </p15:guide>
        <p15:guide id="30" orient="horz" pos="304">
          <p15:clr>
            <a:srgbClr val="F26B43"/>
          </p15:clr>
        </p15:guide>
        <p15:guide id="31" orient="horz" pos="159">
          <p15:clr>
            <a:srgbClr val="F26B43"/>
          </p15:clr>
        </p15:guide>
        <p15:guide id="32" orient="horz" pos="1134">
          <p15:clr>
            <a:srgbClr val="F26B43"/>
          </p15:clr>
        </p15:guide>
        <p15:guide id="33" pos="1531">
          <p15:clr>
            <a:srgbClr val="F26B43"/>
          </p15:clr>
        </p15:guide>
        <p15:guide id="34" pos="1678">
          <p15:clr>
            <a:srgbClr val="F26B43"/>
          </p15:clr>
        </p15:guide>
        <p15:guide id="35" pos="3029">
          <p15:clr>
            <a:srgbClr val="F26B43"/>
          </p15:clr>
        </p15:guide>
        <p15:guide id="36" pos="2874">
          <p15:clr>
            <a:srgbClr val="F26B43"/>
          </p15:clr>
        </p15:guide>
        <p15:guide id="37" pos="4377">
          <p15:clr>
            <a:srgbClr val="F26B43"/>
          </p15:clr>
        </p15:guide>
        <p15:guide id="38" pos="5724">
          <p15:clr>
            <a:srgbClr val="F26B43"/>
          </p15:clr>
        </p15:guide>
        <p15:guide id="39" pos="5568">
          <p15:clr>
            <a:srgbClr val="F26B43"/>
          </p15:clr>
        </p15:guide>
        <p15:guide id="40" orient="horz" pos="3855">
          <p15:clr>
            <a:srgbClr val="F26B43"/>
          </p15:clr>
        </p15:guide>
        <p15:guide id="41" orient="horz" pos="3629">
          <p15:clr>
            <a:srgbClr val="F26B43"/>
          </p15:clr>
        </p15:guide>
        <p15:guide id="42" orient="horz" pos="65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7" Type="http://schemas.openxmlformats.org/officeDocument/2006/relationships/image" Target="../media/image4.emf"/><Relationship Id="rId2" Type="http://schemas.openxmlformats.org/officeDocument/2006/relationships/tags" Target="../tags/tag19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12.bin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1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13.bin"/><Relationship Id="rId4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2990" y="186326"/>
            <a:ext cx="1521578" cy="764495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512448" y="5567869"/>
            <a:ext cx="8236916" cy="101856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r" defTabSz="685792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1270" b="0" i="0" kern="1200" spc="-8" baseline="0">
                <a:solidFill>
                  <a:schemeClr val="tx1"/>
                </a:solidFill>
                <a:latin typeface="Bentley Light" panose="020B0404020201020102" pitchFamily="34" charset="77"/>
                <a:ea typeface="+mj-ea"/>
                <a:cs typeface="+mj-cs"/>
              </a:defRPr>
            </a:lvl1pPr>
          </a:lstStyle>
          <a:p>
            <a:pPr algn="l">
              <a:lnSpc>
                <a:spcPct val="130000"/>
              </a:lnSpc>
            </a:pPr>
            <a:r>
              <a:rPr lang="en-US" sz="1507" dirty="0" smtClean="0">
                <a:solidFill>
                  <a:srgbClr val="F1F1F1"/>
                </a:solidFill>
                <a:latin typeface="+mn-lt"/>
                <a:ea typeface="+mn-ea"/>
                <a:cs typeface="+mn-ea"/>
                <a:sym typeface="+mn-lt"/>
              </a:rPr>
              <a:t>Dealer Name </a:t>
            </a:r>
            <a:r>
              <a:rPr lang="zh-CN" altLang="en-US" sz="1507" dirty="0" smtClean="0">
                <a:solidFill>
                  <a:srgbClr val="F1F1F1"/>
                </a:solidFill>
                <a:latin typeface="+mn-lt"/>
                <a:ea typeface="+mn-ea"/>
                <a:cs typeface="+mn-ea"/>
                <a:sym typeface="+mn-lt"/>
              </a:rPr>
              <a:t>经销商</a:t>
            </a:r>
            <a:r>
              <a:rPr lang="zh-CN" altLang="en-US" sz="1507" dirty="0">
                <a:solidFill>
                  <a:srgbClr val="F1F1F1"/>
                </a:solidFill>
                <a:latin typeface="+mn-lt"/>
                <a:ea typeface="+mn-ea"/>
                <a:cs typeface="+mn-ea"/>
                <a:sym typeface="+mn-lt"/>
              </a:rPr>
              <a:t>名称</a:t>
            </a:r>
            <a:r>
              <a:rPr lang="en-US" sz="1507" dirty="0" smtClean="0">
                <a:solidFill>
                  <a:srgbClr val="F1F1F1"/>
                </a:solidFill>
                <a:latin typeface="+mn-lt"/>
                <a:ea typeface="+mn-ea"/>
                <a:cs typeface="+mn-ea"/>
                <a:sym typeface="+mn-lt"/>
              </a:rPr>
              <a:t>: </a:t>
            </a:r>
            <a:r>
              <a:rPr lang="zh-CN" altLang="en-US" sz="1507" dirty="0" smtClean="0">
                <a:solidFill>
                  <a:srgbClr val="F1F1F1"/>
                </a:solidFill>
                <a:latin typeface="+mn-lt"/>
                <a:ea typeface="+mn-ea"/>
                <a:cs typeface="+mn-ea"/>
                <a:sym typeface="+mn-lt"/>
              </a:rPr>
              <a:t>宾利</a:t>
            </a:r>
            <a:r>
              <a:rPr lang="en-US" altLang="zh-CN" sz="1507" dirty="0" smtClean="0">
                <a:solidFill>
                  <a:srgbClr val="F1F1F1"/>
                </a:solidFill>
                <a:latin typeface="+mn-lt"/>
                <a:ea typeface="+mn-ea"/>
                <a:cs typeface="+mn-ea"/>
                <a:sym typeface="+mn-lt"/>
              </a:rPr>
              <a:t>XXXX</a:t>
            </a:r>
          </a:p>
          <a:p>
            <a:pPr algn="l">
              <a:lnSpc>
                <a:spcPct val="130000"/>
              </a:lnSpc>
            </a:pPr>
            <a:r>
              <a:rPr lang="en-US" altLang="zh-CN" sz="1507" dirty="0" smtClean="0">
                <a:solidFill>
                  <a:srgbClr val="F1F1F1"/>
                </a:solidFill>
                <a:latin typeface="+mn-lt"/>
                <a:ea typeface="+mn-ea"/>
                <a:cs typeface="+mn-ea"/>
                <a:sym typeface="+mn-lt"/>
              </a:rPr>
              <a:t>Event Name </a:t>
            </a:r>
            <a:r>
              <a:rPr lang="zh-CN" altLang="en-US" sz="1507" dirty="0">
                <a:solidFill>
                  <a:srgbClr val="F1F1F1"/>
                </a:solidFill>
                <a:latin typeface="+mn-lt"/>
                <a:ea typeface="+mn-ea"/>
                <a:cs typeface="+mn-ea"/>
                <a:sym typeface="+mn-lt"/>
              </a:rPr>
              <a:t>活动名称： </a:t>
            </a:r>
            <a:r>
              <a:rPr lang="zh-CN" altLang="en-US" sz="1507" dirty="0" smtClean="0">
                <a:solidFill>
                  <a:srgbClr val="F1F1F1"/>
                </a:solidFill>
                <a:latin typeface="+mn-lt"/>
                <a:ea typeface="+mn-ea"/>
                <a:cs typeface="+mn-ea"/>
                <a:sym typeface="+mn-lt"/>
              </a:rPr>
              <a:t>宾利</a:t>
            </a:r>
            <a:r>
              <a:rPr lang="en-US" altLang="zh-CN" sz="1507" dirty="0" smtClean="0">
                <a:solidFill>
                  <a:srgbClr val="F1F1F1"/>
                </a:solidFill>
                <a:latin typeface="+mn-lt"/>
                <a:ea typeface="+mn-ea"/>
                <a:cs typeface="+mn-ea"/>
                <a:sym typeface="+mn-lt"/>
              </a:rPr>
              <a:t>XXXX</a:t>
            </a:r>
            <a:r>
              <a:rPr lang="zh-CN" altLang="en-US" sz="1507" dirty="0" smtClean="0">
                <a:solidFill>
                  <a:srgbClr val="F1F1F1"/>
                </a:solidFill>
                <a:latin typeface="+mn-lt"/>
                <a:ea typeface="+mn-ea"/>
                <a:cs typeface="+mn-ea"/>
                <a:sym typeface="+mn-lt"/>
              </a:rPr>
              <a:t>交车仪式</a:t>
            </a:r>
            <a:r>
              <a:rPr lang="en-US" altLang="zh-CN" sz="1507" dirty="0" smtClean="0">
                <a:solidFill>
                  <a:srgbClr val="F1F1F1"/>
                </a:solidFill>
                <a:latin typeface="+mn-lt"/>
                <a:ea typeface="+mn-ea"/>
                <a:cs typeface="+mn-ea"/>
                <a:sym typeface="+mn-lt"/>
              </a:rPr>
              <a:t>-X</a:t>
            </a:r>
            <a:r>
              <a:rPr lang="zh-CN" altLang="en-US" sz="1507" dirty="0" smtClean="0">
                <a:solidFill>
                  <a:srgbClr val="F1F1F1"/>
                </a:solidFill>
                <a:latin typeface="+mn-lt"/>
                <a:ea typeface="+mn-ea"/>
                <a:cs typeface="+mn-ea"/>
                <a:sym typeface="+mn-lt"/>
              </a:rPr>
              <a:t>月</a:t>
            </a:r>
            <a:endParaRPr lang="en-US" altLang="zh-CN" sz="1507" dirty="0">
              <a:solidFill>
                <a:srgbClr val="F1F1F1"/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l">
              <a:lnSpc>
                <a:spcPct val="130000"/>
              </a:lnSpc>
            </a:pPr>
            <a:r>
              <a:rPr lang="en-US" sz="1507" dirty="0" smtClean="0">
                <a:solidFill>
                  <a:srgbClr val="F1F1F1"/>
                </a:solidFill>
                <a:latin typeface="+mn-lt"/>
                <a:ea typeface="+mn-ea"/>
                <a:cs typeface="+mn-ea"/>
                <a:sym typeface="+mn-lt"/>
              </a:rPr>
              <a:t>Start </a:t>
            </a:r>
            <a:r>
              <a:rPr lang="en-US" sz="1507" dirty="0">
                <a:solidFill>
                  <a:srgbClr val="F1F1F1"/>
                </a:solidFill>
                <a:latin typeface="+mn-lt"/>
                <a:ea typeface="+mn-ea"/>
                <a:cs typeface="+mn-ea"/>
                <a:sym typeface="+mn-lt"/>
              </a:rPr>
              <a:t>date/End date </a:t>
            </a:r>
            <a:r>
              <a:rPr lang="zh-CN" altLang="en-US" sz="1507" dirty="0">
                <a:solidFill>
                  <a:srgbClr val="F1F1F1"/>
                </a:solidFill>
                <a:latin typeface="+mn-lt"/>
                <a:ea typeface="+mn-ea"/>
                <a:cs typeface="+mn-ea"/>
                <a:sym typeface="+mn-lt"/>
              </a:rPr>
              <a:t>活动日期</a:t>
            </a:r>
            <a:r>
              <a:rPr lang="en-US" sz="1507" dirty="0">
                <a:solidFill>
                  <a:srgbClr val="F1F1F1"/>
                </a:solidFill>
                <a:latin typeface="+mn-lt"/>
                <a:ea typeface="+mn-ea"/>
                <a:cs typeface="+mn-ea"/>
                <a:sym typeface="+mn-lt"/>
              </a:rPr>
              <a:t>: </a:t>
            </a:r>
            <a:r>
              <a:rPr lang="en-US" sz="1507" dirty="0" smtClean="0">
                <a:solidFill>
                  <a:srgbClr val="F1F1F1"/>
                </a:solidFill>
                <a:latin typeface="+mn-lt"/>
                <a:ea typeface="+mn-ea"/>
                <a:cs typeface="+mn-ea"/>
                <a:sym typeface="+mn-lt"/>
              </a:rPr>
              <a:t>2022-xx-xx</a:t>
            </a:r>
            <a:endParaRPr lang="en-US" sz="1507" dirty="0">
              <a:solidFill>
                <a:srgbClr val="F1F1F1"/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l">
              <a:lnSpc>
                <a:spcPct val="130000"/>
              </a:lnSpc>
            </a:pPr>
            <a:r>
              <a:rPr lang="en-US" sz="1507" dirty="0">
                <a:solidFill>
                  <a:srgbClr val="F1F1F1"/>
                </a:solidFill>
                <a:latin typeface="+mn-lt"/>
                <a:ea typeface="+mn-ea"/>
                <a:cs typeface="+mn-ea"/>
                <a:sym typeface="+mn-lt"/>
              </a:rPr>
              <a:t>Submission date </a:t>
            </a:r>
            <a:r>
              <a:rPr lang="zh-CN" altLang="en-US" sz="1507" dirty="0">
                <a:solidFill>
                  <a:srgbClr val="F1F1F1"/>
                </a:solidFill>
                <a:latin typeface="+mn-lt"/>
                <a:ea typeface="+mn-ea"/>
                <a:cs typeface="+mn-ea"/>
                <a:sym typeface="+mn-lt"/>
              </a:rPr>
              <a:t>提交日期</a:t>
            </a:r>
            <a:r>
              <a:rPr lang="en-US" sz="1507" dirty="0">
                <a:solidFill>
                  <a:srgbClr val="F1F1F1"/>
                </a:solidFill>
                <a:latin typeface="+mn-lt"/>
                <a:ea typeface="+mn-ea"/>
                <a:cs typeface="+mn-ea"/>
                <a:sym typeface="+mn-lt"/>
              </a:rPr>
              <a:t>: </a:t>
            </a:r>
            <a:r>
              <a:rPr lang="en-US" sz="1507" dirty="0" smtClean="0">
                <a:solidFill>
                  <a:srgbClr val="F1F1F1"/>
                </a:solidFill>
                <a:latin typeface="+mn-lt"/>
                <a:ea typeface="+mn-ea"/>
                <a:cs typeface="+mn-ea"/>
                <a:sym typeface="+mn-lt"/>
              </a:rPr>
              <a:t>2022-xx-xx</a:t>
            </a:r>
            <a:endParaRPr lang="en-US" sz="1507" dirty="0">
              <a:solidFill>
                <a:srgbClr val="F1F1F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8120"/>
            <a:ext cx="12192000" cy="412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50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6335451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35" name="think-cell Slide" r:id="rId6" imgW="416" imgH="416" progId="TCLayout.ActiveDocument.1">
                  <p:embed/>
                </p:oleObj>
              </mc:Choice>
              <mc:Fallback>
                <p:oleObj name="think-cell Slide" r:id="rId6" imgW="416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073091"/>
              </p:ext>
            </p:extLst>
          </p:nvPr>
        </p:nvGraphicFramePr>
        <p:xfrm>
          <a:off x="539749" y="1107029"/>
          <a:ext cx="11079991" cy="27855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4933">
                  <a:extLst>
                    <a:ext uri="{9D8B030D-6E8A-4147-A177-3AD203B41FA5}">
                      <a16:colId xmlns:a16="http://schemas.microsoft.com/office/drawing/2014/main" val="1357581311"/>
                    </a:ext>
                  </a:extLst>
                </a:gridCol>
                <a:gridCol w="2706957">
                  <a:extLst>
                    <a:ext uri="{9D8B030D-6E8A-4147-A177-3AD203B41FA5}">
                      <a16:colId xmlns:a16="http://schemas.microsoft.com/office/drawing/2014/main" val="1956442140"/>
                    </a:ext>
                  </a:extLst>
                </a:gridCol>
                <a:gridCol w="1378384">
                  <a:extLst>
                    <a:ext uri="{9D8B030D-6E8A-4147-A177-3AD203B41FA5}">
                      <a16:colId xmlns:a16="http://schemas.microsoft.com/office/drawing/2014/main" val="3122743454"/>
                    </a:ext>
                  </a:extLst>
                </a:gridCol>
                <a:gridCol w="1030714">
                  <a:extLst>
                    <a:ext uri="{9D8B030D-6E8A-4147-A177-3AD203B41FA5}">
                      <a16:colId xmlns:a16="http://schemas.microsoft.com/office/drawing/2014/main" val="755301095"/>
                    </a:ext>
                  </a:extLst>
                </a:gridCol>
                <a:gridCol w="2464037">
                  <a:extLst>
                    <a:ext uri="{9D8B030D-6E8A-4147-A177-3AD203B41FA5}">
                      <a16:colId xmlns:a16="http://schemas.microsoft.com/office/drawing/2014/main" val="2056552446"/>
                    </a:ext>
                  </a:extLst>
                </a:gridCol>
                <a:gridCol w="1574966">
                  <a:extLst>
                    <a:ext uri="{9D8B030D-6E8A-4147-A177-3AD203B41FA5}">
                      <a16:colId xmlns:a16="http://schemas.microsoft.com/office/drawing/2014/main" val="1567976445"/>
                    </a:ext>
                  </a:extLst>
                </a:gridCol>
              </a:tblGrid>
              <a:tr h="313200">
                <a:tc gridSpan="6"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活动总览 </a:t>
                      </a:r>
                      <a:r>
                        <a:rPr lang="en-US" altLang="zh-CN" sz="12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Over</a:t>
                      </a:r>
                      <a:r>
                        <a:rPr lang="en-US" altLang="zh-CN" sz="1200" baseline="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view</a:t>
                      </a:r>
                      <a:endParaRPr 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3583067"/>
                  </a:ext>
                </a:extLst>
              </a:tr>
              <a:tr h="524437"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  <a:sym typeface="+mn-lt"/>
                        </a:rPr>
                        <a:t>Event Name &amp; Intent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dirty="0" smtClean="0">
                          <a:solidFill>
                            <a:schemeClr val="tx1"/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  <a:sym typeface="+mn-lt"/>
                        </a:rPr>
                        <a:t>活动名称</a:t>
                      </a:r>
                      <a:r>
                        <a:rPr lang="en-US" altLang="zh-CN" sz="1000" b="0" dirty="0" smtClean="0">
                          <a:solidFill>
                            <a:schemeClr val="tx1"/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  <a:sym typeface="+mn-lt"/>
                        </a:rPr>
                        <a:t>/</a:t>
                      </a:r>
                      <a:r>
                        <a:rPr lang="zh-CN" altLang="en-US" sz="1000" b="0" dirty="0" smtClean="0">
                          <a:solidFill>
                            <a:schemeClr val="tx1"/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  <a:sym typeface="+mn-lt"/>
                        </a:rPr>
                        <a:t>内容</a:t>
                      </a:r>
                      <a:endParaRPr lang="en-US" sz="1000" b="0" dirty="0" smtClean="0">
                        <a:solidFill>
                          <a:schemeClr val="tx1"/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dirty="0" smtClean="0">
                        <a:solidFill>
                          <a:schemeClr val="tx1"/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1841494"/>
                  </a:ext>
                </a:extLst>
              </a:tr>
              <a:tr h="486978">
                <a:tc rowSpan="4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dirty="0" smtClean="0">
                          <a:solidFill>
                            <a:schemeClr val="tx1"/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  <a:sym typeface="+mn-lt"/>
                        </a:rPr>
                        <a:t>People 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kern="1200" dirty="0" smtClean="0">
                          <a:solidFill>
                            <a:schemeClr val="tx1"/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  <a:sym typeface="+mn-lt"/>
                        </a:rPr>
                        <a:t>人员</a:t>
                      </a:r>
                      <a:endParaRPr lang="en-US" sz="1000" b="0" kern="1200" dirty="0" smtClean="0">
                        <a:solidFill>
                          <a:schemeClr val="tx1"/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kern="1200" dirty="0" smtClean="0">
                          <a:solidFill>
                            <a:schemeClr val="tx1"/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  <a:sym typeface="+mn-lt"/>
                        </a:rPr>
                        <a:t>Qty.</a:t>
                      </a:r>
                      <a:r>
                        <a:rPr lang="en-US" sz="1000" b="0" kern="1200" dirty="0" smtClean="0">
                          <a:solidFill>
                            <a:schemeClr val="tx1"/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  <a:sym typeface="+mn-lt"/>
                        </a:rPr>
                        <a:t> 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  <a:sym typeface="+mn-lt"/>
                        </a:rPr>
                        <a:t>of participants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dirty="0" smtClean="0">
                          <a:solidFill>
                            <a:schemeClr val="tx1"/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  <a:sym typeface="+mn-lt"/>
                        </a:rPr>
                        <a:t>参与人数</a:t>
                      </a:r>
                      <a:endParaRPr lang="en-US" sz="1000" b="0" dirty="0" smtClean="0">
                        <a:solidFill>
                          <a:schemeClr val="tx1"/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kern="1200" dirty="0" smtClean="0">
                          <a:solidFill>
                            <a:schemeClr val="tx1"/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  <a:sym typeface="+mn-lt"/>
                        </a:rPr>
                        <a:t>22</a:t>
                      </a:r>
                      <a:endParaRPr lang="en-US" sz="1000" b="0" kern="1200" dirty="0">
                        <a:solidFill>
                          <a:schemeClr val="tx1"/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12700" cmpd="sng"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dirty="0" smtClean="0">
                          <a:solidFill>
                            <a:schemeClr val="tx1"/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  <a:sym typeface="+mn-lt"/>
                        </a:rPr>
                        <a:t>Location 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kern="1200" dirty="0" smtClean="0">
                          <a:solidFill>
                            <a:schemeClr val="tx1"/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  <a:sym typeface="+mn-lt"/>
                        </a:rPr>
                        <a:t>地点</a:t>
                      </a:r>
                      <a:endParaRPr lang="en-US" sz="1000" b="0" kern="1200" dirty="0" smtClean="0">
                        <a:solidFill>
                          <a:schemeClr val="tx1"/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 smtClean="0">
                        <a:solidFill>
                          <a:schemeClr val="tx1"/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3F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792" rtl="0" eaLnBrk="1" latinLnBrk="0" hangingPunct="1"/>
                      <a:endParaRPr lang="en-US" sz="1000" b="0" kern="1200" dirty="0">
                        <a:solidFill>
                          <a:schemeClr val="tx1"/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495537"/>
                  </a:ext>
                </a:extLst>
              </a:tr>
              <a:tr h="486978">
                <a:tc vMerge="1">
                  <a:txBody>
                    <a:bodyPr/>
                    <a:lstStyle/>
                    <a:p>
                      <a:endParaRPr lang="en-US" sz="1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kern="1200" dirty="0" smtClean="0">
                          <a:solidFill>
                            <a:schemeClr val="tx1"/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  <a:sym typeface="+mn-lt"/>
                        </a:rPr>
                        <a:t>Qty.</a:t>
                      </a:r>
                      <a:r>
                        <a:rPr lang="en-US" sz="1000" b="0" kern="1200" dirty="0" smtClean="0">
                          <a:solidFill>
                            <a:schemeClr val="tx1"/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  <a:sym typeface="+mn-lt"/>
                        </a:rPr>
                        <a:t> 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  <a:sym typeface="+mn-lt"/>
                        </a:rPr>
                        <a:t>of DCPID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  <a:sym typeface="+mn-lt"/>
                        </a:rPr>
                        <a:t>DCPID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  <a:sym typeface="+mn-lt"/>
                        </a:rPr>
                        <a:t> </a:t>
                      </a:r>
                      <a:r>
                        <a:rPr lang="zh-CN" altLang="en-US" sz="1000" b="0" baseline="0" dirty="0" smtClean="0">
                          <a:solidFill>
                            <a:schemeClr val="tx1"/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  <a:sym typeface="+mn-lt"/>
                        </a:rPr>
                        <a:t>客户数量</a:t>
                      </a:r>
                      <a:endParaRPr lang="en-US" sz="1000" b="0" dirty="0" smtClean="0">
                        <a:solidFill>
                          <a:schemeClr val="tx1"/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0" dirty="0">
                        <a:solidFill>
                          <a:schemeClr val="tx1"/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12700" cmpd="sng"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000" dirty="0">
                        <a:latin typeface="+mn-lt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endParaRPr lang="en-US" sz="1000" b="0" dirty="0">
                        <a:solidFill>
                          <a:schemeClr val="tx1"/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3F4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l" defTabSz="685792" rtl="0" eaLnBrk="1" latinLnBrk="0" hangingPunct="1"/>
                      <a:endParaRPr lang="en-US" sz="1000" b="0" kern="1200" dirty="0">
                        <a:solidFill>
                          <a:schemeClr val="tx1"/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0042587"/>
                  </a:ext>
                </a:extLst>
              </a:tr>
              <a:tr h="48697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dirty="0" smtClean="0">
                          <a:solidFill>
                            <a:schemeClr val="tx1"/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  <a:sym typeface="+mn-lt"/>
                        </a:rPr>
                        <a:t>Cost per n</a:t>
                      </a:r>
                      <a:r>
                        <a:rPr lang="en-US" altLang="zh-CN" sz="1000" b="0" kern="1200" dirty="0" smtClean="0">
                          <a:solidFill>
                            <a:schemeClr val="tx1"/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  <a:sym typeface="+mn-lt"/>
                        </a:rPr>
                        <a:t>ew </a:t>
                      </a:r>
                      <a:r>
                        <a:rPr lang="en-US" sz="1000" b="0" kern="1200" dirty="0" smtClean="0">
                          <a:solidFill>
                            <a:schemeClr val="tx1"/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  <a:sym typeface="+mn-lt"/>
                        </a:rPr>
                        <a:t>leads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kern="1200" dirty="0" smtClean="0">
                          <a:solidFill>
                            <a:schemeClr val="tx1"/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  <a:sym typeface="+mn-lt"/>
                        </a:rPr>
                        <a:t>*</a:t>
                      </a:r>
                      <a:r>
                        <a:rPr lang="zh-CN" altLang="en-US" sz="1000" b="0" kern="1200" dirty="0" smtClean="0">
                          <a:solidFill>
                            <a:schemeClr val="tx1"/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  <a:sym typeface="+mn-lt"/>
                        </a:rPr>
                        <a:t>每条线索成本</a:t>
                      </a:r>
                      <a:endParaRPr lang="en-US" sz="1000" b="0" kern="1200" dirty="0" smtClean="0">
                        <a:solidFill>
                          <a:schemeClr val="tx1"/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kern="1200" dirty="0" smtClean="0">
                          <a:solidFill>
                            <a:schemeClr val="tx1"/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  <a:sym typeface="+mn-lt"/>
                        </a:rPr>
                        <a:t>222</a:t>
                      </a:r>
                    </a:p>
                  </a:txBody>
                  <a:tcPr marL="108522" marR="108522" marT="54261" marB="54261" anchor="ctr">
                    <a:lnL w="12700" cmpd="sng"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9117920"/>
                  </a:ext>
                </a:extLst>
              </a:tr>
              <a:tr h="486978">
                <a:tc vMerge="1">
                  <a:txBody>
                    <a:bodyPr/>
                    <a:lstStyle/>
                    <a:p>
                      <a:endParaRPr lang="en-US" sz="1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kern="1200" dirty="0" smtClean="0">
                          <a:solidFill>
                            <a:schemeClr val="tx1"/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  <a:sym typeface="+mn-lt"/>
                        </a:rPr>
                        <a:t>Qty.</a:t>
                      </a:r>
                      <a:r>
                        <a:rPr lang="en-US" sz="1000" b="0" kern="1200" dirty="0" smtClean="0">
                          <a:solidFill>
                            <a:schemeClr val="tx1"/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  <a:sym typeface="+mn-lt"/>
                        </a:rPr>
                        <a:t> of new</a:t>
                      </a:r>
                      <a:r>
                        <a:rPr lang="en-US" sz="1000" b="0" kern="1200" baseline="0" dirty="0" smtClean="0">
                          <a:solidFill>
                            <a:schemeClr val="tx1"/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  <a:sym typeface="+mn-lt"/>
                        </a:rPr>
                        <a:t> leads created in 2022</a:t>
                      </a:r>
                      <a:endParaRPr lang="en-US" sz="1000" b="0" kern="1200" dirty="0" smtClean="0">
                        <a:solidFill>
                          <a:schemeClr val="tx1"/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kern="1200" dirty="0" smtClean="0">
                          <a:solidFill>
                            <a:schemeClr val="tx1"/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  <a:sym typeface="+mn-lt"/>
                        </a:rPr>
                        <a:t>今年新增线索数量</a:t>
                      </a:r>
                      <a:endParaRPr lang="en-US" sz="1000" b="0" kern="1200" dirty="0" smtClean="0">
                        <a:solidFill>
                          <a:schemeClr val="tx1"/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dirty="0">
                        <a:solidFill>
                          <a:schemeClr val="tx1"/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12700" cmpd="sng"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000" b="0" dirty="0">
                        <a:solidFill>
                          <a:schemeClr val="tx1"/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3F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792" rtl="0" eaLnBrk="1" latinLnBrk="0" hangingPunct="1"/>
                      <a:endParaRPr lang="en-US" sz="1000" b="0" kern="1200" dirty="0">
                        <a:solidFill>
                          <a:schemeClr val="tx1"/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8740028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  <a:defRPr/>
            </a:pPr>
            <a:fld id="{C1A46B1E-1CF5-4801-894B-F57DA2C6389A}" type="slidenum">
              <a:rPr lang="en-GB">
                <a:solidFill>
                  <a:srgbClr val="232323"/>
                </a:solidFill>
                <a:latin typeface="+mn-lt"/>
                <a:cs typeface="+mn-ea"/>
                <a:sym typeface="+mn-lt"/>
              </a:rPr>
              <a:pPr defTabSz="1085210"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GB" dirty="0">
              <a:solidFill>
                <a:srgbClr val="232323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567891" y="754312"/>
            <a:ext cx="11051852" cy="364291"/>
          </a:xfrm>
        </p:spPr>
        <p:txBody>
          <a:bodyPr vert="horz"/>
          <a:lstStyle/>
          <a:p>
            <a:r>
              <a:rPr lang="en-US" altLang="zh-CN" sz="1899" dirty="0">
                <a:latin typeface="+mn-lt"/>
                <a:ea typeface="+mn-ea"/>
                <a:cs typeface="+mn-ea"/>
                <a:sym typeface="+mn-lt"/>
              </a:rPr>
              <a:t>Overview </a:t>
            </a:r>
            <a:r>
              <a:rPr lang="zh-CN" altLang="en-US" sz="1899" dirty="0">
                <a:latin typeface="+mn-lt"/>
                <a:ea typeface="+mn-ea"/>
                <a:cs typeface="+mn-ea"/>
                <a:sym typeface="+mn-lt"/>
              </a:rPr>
              <a:t>概述</a:t>
            </a:r>
            <a:endParaRPr lang="en-US" sz="1899" dirty="0">
              <a:latin typeface="+mn-lt"/>
              <a:ea typeface="+mn-ea"/>
              <a:cs typeface="+mn-ea"/>
              <a:sym typeface="+mn-lt"/>
            </a:endParaRPr>
          </a:p>
        </p:txBody>
      </p:sp>
      <p:graphicFrame>
        <p:nvGraphicFramePr>
          <p:cNvPr id="7" name="Group 3"/>
          <p:cNvGraphicFramePr>
            <a:graphicFrameLocks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741574511"/>
              </p:ext>
            </p:extLst>
          </p:nvPr>
        </p:nvGraphicFramePr>
        <p:xfrm>
          <a:off x="587372" y="4245295"/>
          <a:ext cx="11032368" cy="810494"/>
        </p:xfrm>
        <a:graphic>
          <a:graphicData uri="http://schemas.openxmlformats.org/drawingml/2006/table">
            <a:tbl>
              <a:tblPr/>
              <a:tblGrid>
                <a:gridCol w="24543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64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54336">
                  <a:extLst>
                    <a:ext uri="{9D8B030D-6E8A-4147-A177-3AD203B41FA5}">
                      <a16:colId xmlns:a16="http://schemas.microsoft.com/office/drawing/2014/main" val="2575180168"/>
                    </a:ext>
                  </a:extLst>
                </a:gridCol>
                <a:gridCol w="2355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61586">
                  <a:extLst>
                    <a:ext uri="{9D8B030D-6E8A-4147-A177-3AD203B41FA5}">
                      <a16:colId xmlns:a16="http://schemas.microsoft.com/office/drawing/2014/main" val="1141158204"/>
                    </a:ext>
                  </a:extLst>
                </a:gridCol>
              </a:tblGrid>
              <a:tr h="384130">
                <a:tc>
                  <a:txBody>
                    <a:bodyPr/>
                    <a:lstStyle/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  <a:sym typeface="+mn-lt"/>
                        </a:rPr>
                        <a:t>Invitation Total</a:t>
                      </a:r>
                    </a:p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  <a:sym typeface="+mn-lt"/>
                        </a:rPr>
                        <a:t>邀请计划总数</a:t>
                      </a:r>
                      <a:endParaRPr kumimoji="0" 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42725" marR="42725" marT="42725" marB="42725" anchor="ctr" horzOverflow="overflow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  <a:sym typeface="+mn-lt"/>
                        </a:rPr>
                        <a:t>Car Owner</a:t>
                      </a:r>
                    </a:p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  <a:sym typeface="+mn-lt"/>
                        </a:rPr>
                        <a:t>车主</a:t>
                      </a:r>
                      <a:endParaRPr kumimoji="0" 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42725" marR="42725" marT="42725" marB="4272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  <a:sym typeface="+mn-lt"/>
                        </a:rPr>
                        <a:t>Depositor</a:t>
                      </a:r>
                    </a:p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  <a:sym typeface="+mn-lt"/>
                        </a:rPr>
                        <a:t>订单客户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42725" marR="42725" marT="42725" marB="4272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  <a:sym typeface="+mn-lt"/>
                        </a:rPr>
                        <a:t>Potential Customer</a:t>
                      </a:r>
                    </a:p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  <a:sym typeface="+mn-lt"/>
                        </a:rPr>
                        <a:t>潜在客户</a:t>
                      </a:r>
                      <a:endParaRPr kumimoji="0" 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42725" marR="42725" marT="42725" marB="4272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  <a:sym typeface="+mn-lt"/>
                        </a:rPr>
                        <a:t>Others</a:t>
                      </a:r>
                    </a:p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  <a:sym typeface="+mn-lt"/>
                        </a:rPr>
                        <a:t>其他</a:t>
                      </a:r>
                      <a:endParaRPr kumimoji="0" 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42725" marR="42725" marT="42725" marB="4272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lang="en-US" sz="10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lang="en-US" sz="10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aseline="0" dirty="0"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lang="en-US" sz="10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lang="en-US" sz="10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42880312"/>
                  </a:ext>
                </a:extLst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539750" y="6233954"/>
            <a:ext cx="51217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cs typeface="+mn-ea"/>
                <a:sym typeface="+mn-lt"/>
              </a:rPr>
              <a:t>*</a:t>
            </a:r>
            <a:r>
              <a:rPr lang="zh-CN" altLang="en-US" sz="1000" dirty="0" smtClean="0">
                <a:cs typeface="+mn-ea"/>
                <a:sym typeface="+mn-lt"/>
              </a:rPr>
              <a:t>每</a:t>
            </a:r>
            <a:r>
              <a:rPr lang="zh-CN" altLang="en-US" sz="1000" dirty="0">
                <a:cs typeface="+mn-ea"/>
                <a:sym typeface="+mn-lt"/>
              </a:rPr>
              <a:t>条线索成本</a:t>
            </a:r>
            <a:r>
              <a:rPr lang="en-US" altLang="zh-CN" sz="1000" dirty="0" smtClean="0">
                <a:cs typeface="+mn-ea"/>
                <a:sym typeface="+mn-lt"/>
              </a:rPr>
              <a:t>=</a:t>
            </a:r>
            <a:r>
              <a:rPr lang="zh-CN" altLang="en-US" sz="1000" dirty="0" smtClean="0">
                <a:cs typeface="+mn-ea"/>
                <a:sym typeface="+mn-lt"/>
              </a:rPr>
              <a:t>预算金额总计 </a:t>
            </a:r>
            <a:r>
              <a:rPr lang="en-US" altLang="zh-CN" sz="1000" dirty="0" smtClean="0">
                <a:cs typeface="+mn-ea"/>
                <a:sym typeface="+mn-lt"/>
              </a:rPr>
              <a:t>/ 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今年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新增线索数量</a:t>
            </a:r>
            <a:endParaRPr lang="en-US" sz="1000" dirty="0">
              <a:cs typeface="+mn-ea"/>
              <a:sym typeface="+mn-lt"/>
            </a:endParaRPr>
          </a:p>
        </p:txBody>
      </p:sp>
      <p:sp>
        <p:nvSpPr>
          <p:cNvPr id="8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</a:t>
            </a:r>
            <a:r>
              <a:rPr lang="en-US" altLang="zh-CN" sz="1050" dirty="0"/>
              <a:t>Coop Fund Application - Event </a:t>
            </a:r>
            <a:r>
              <a:rPr lang="en-US" altLang="zh-CN" sz="1050" dirty="0" smtClean="0"/>
              <a:t>Plan</a:t>
            </a:r>
            <a:endParaRPr lang="en-US" altLang="zh-CN" sz="1050" dirty="0"/>
          </a:p>
        </p:txBody>
      </p:sp>
    </p:spTree>
    <p:extLst>
      <p:ext uri="{BB962C8B-B14F-4D97-AF65-F5344CB8AC3E}">
        <p14:creationId xmlns:p14="http://schemas.microsoft.com/office/powerpoint/2010/main" val="2733572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1A46B1E-1CF5-4801-894B-F57DA2C6389A}" type="slidenum">
              <a:rPr lang="en-GB" smtClean="0">
                <a:latin typeface="+mn-lt"/>
                <a:cs typeface="+mn-ea"/>
                <a:sym typeface="+mn-lt"/>
              </a:rPr>
              <a:pPr>
                <a:defRPr/>
              </a:pPr>
              <a:t>3</a:t>
            </a:fld>
            <a:endParaRPr lang="en-GB" dirty="0">
              <a:latin typeface="+mn-lt"/>
              <a:cs typeface="+mn-ea"/>
              <a:sym typeface="+mn-lt"/>
            </a:endParaRPr>
          </a:p>
        </p:txBody>
      </p:sp>
      <p:graphicFrame>
        <p:nvGraphicFramePr>
          <p:cNvPr id="9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6136119"/>
              </p:ext>
            </p:extLst>
          </p:nvPr>
        </p:nvGraphicFramePr>
        <p:xfrm>
          <a:off x="404261" y="1162112"/>
          <a:ext cx="11215482" cy="453969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35571">
                  <a:extLst>
                    <a:ext uri="{9D8B030D-6E8A-4147-A177-3AD203B41FA5}">
                      <a16:colId xmlns:a16="http://schemas.microsoft.com/office/drawing/2014/main" val="2715221625"/>
                    </a:ext>
                  </a:extLst>
                </a:gridCol>
                <a:gridCol w="835571">
                  <a:extLst>
                    <a:ext uri="{9D8B030D-6E8A-4147-A177-3AD203B41FA5}">
                      <a16:colId xmlns:a16="http://schemas.microsoft.com/office/drawing/2014/main" val="1722467380"/>
                    </a:ext>
                  </a:extLst>
                </a:gridCol>
                <a:gridCol w="1132729">
                  <a:extLst>
                    <a:ext uri="{9D8B030D-6E8A-4147-A177-3AD203B41FA5}">
                      <a16:colId xmlns:a16="http://schemas.microsoft.com/office/drawing/2014/main" val="8733085"/>
                    </a:ext>
                  </a:extLst>
                </a:gridCol>
                <a:gridCol w="879661">
                  <a:extLst>
                    <a:ext uri="{9D8B030D-6E8A-4147-A177-3AD203B41FA5}">
                      <a16:colId xmlns:a16="http://schemas.microsoft.com/office/drawing/2014/main" val="2034639721"/>
                    </a:ext>
                  </a:extLst>
                </a:gridCol>
                <a:gridCol w="1924210">
                  <a:extLst>
                    <a:ext uri="{9D8B030D-6E8A-4147-A177-3AD203B41FA5}">
                      <a16:colId xmlns:a16="http://schemas.microsoft.com/office/drawing/2014/main" val="984284813"/>
                    </a:ext>
                  </a:extLst>
                </a:gridCol>
                <a:gridCol w="1597470">
                  <a:extLst>
                    <a:ext uri="{9D8B030D-6E8A-4147-A177-3AD203B41FA5}">
                      <a16:colId xmlns:a16="http://schemas.microsoft.com/office/drawing/2014/main" val="610353967"/>
                    </a:ext>
                  </a:extLst>
                </a:gridCol>
                <a:gridCol w="1206400">
                  <a:extLst>
                    <a:ext uri="{9D8B030D-6E8A-4147-A177-3AD203B41FA5}">
                      <a16:colId xmlns:a16="http://schemas.microsoft.com/office/drawing/2014/main" val="2199988680"/>
                    </a:ext>
                  </a:extLst>
                </a:gridCol>
                <a:gridCol w="921453">
                  <a:extLst>
                    <a:ext uri="{9D8B030D-6E8A-4147-A177-3AD203B41FA5}">
                      <a16:colId xmlns:a16="http://schemas.microsoft.com/office/drawing/2014/main" val="1060807198"/>
                    </a:ext>
                  </a:extLst>
                </a:gridCol>
                <a:gridCol w="1882417">
                  <a:extLst>
                    <a:ext uri="{9D8B030D-6E8A-4147-A177-3AD203B41FA5}">
                      <a16:colId xmlns:a16="http://schemas.microsoft.com/office/drawing/2014/main" val="3687281855"/>
                    </a:ext>
                  </a:extLst>
                </a:gridCol>
              </a:tblGrid>
              <a:tr h="313200">
                <a:tc gridSpan="9"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US" altLang="zh-CN" sz="1000" b="1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Budget Overview </a:t>
                      </a:r>
                      <a:r>
                        <a:rPr lang="zh-CN" altLang="en-US" sz="1000" b="1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费用总计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260445"/>
                  </a:ext>
                </a:extLst>
              </a:tr>
              <a:tr h="459978">
                <a:tc gridSpan="2"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altLang="zh-CN" sz="1000" b="0" baseline="0" dirty="0" smtClean="0">
                          <a:solidFill>
                            <a:schemeClr val="tx1"/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  <a:sym typeface="+mn-lt"/>
                        </a:rPr>
                        <a:t>Total Budget Amount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zh-CN" altLang="en-US" sz="1000" b="0" baseline="0" dirty="0" smtClean="0">
                          <a:solidFill>
                            <a:schemeClr val="tx1"/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  <a:sym typeface="+mn-lt"/>
                        </a:rPr>
                        <a:t>预算金额总计</a:t>
                      </a:r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altLang="zh-CN" sz="1000" b="0" baseline="0" dirty="0" smtClean="0">
                        <a:solidFill>
                          <a:schemeClr val="tx1"/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925855"/>
                  </a:ext>
                </a:extLst>
              </a:tr>
              <a:tr h="459978">
                <a:tc gridSpan="2"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altLang="zh-CN" sz="1000" b="0" baseline="0" dirty="0" smtClean="0">
                          <a:solidFill>
                            <a:schemeClr val="tx1"/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  <a:sym typeface="+mn-lt"/>
                        </a:rPr>
                        <a:t>Coop Fund Amount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zh-CN" altLang="en-US" sz="1000" b="0" baseline="0" dirty="0" smtClean="0">
                          <a:solidFill>
                            <a:schemeClr val="tx1"/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  <a:sym typeface="+mn-lt"/>
                        </a:rPr>
                        <a:t>市场基金金额总计</a:t>
                      </a:r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endParaRPr lang="en-US" sz="1000" baseline="0" dirty="0" smtClean="0"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5440894"/>
                  </a:ext>
                </a:extLst>
              </a:tr>
              <a:tr h="252000">
                <a:tc gridSpan="2"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zh-CN" altLang="en-US" sz="12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endParaRPr lang="en-US" sz="1200" dirty="0" smtClean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899817"/>
                  </a:ext>
                </a:extLst>
              </a:tr>
              <a:tr h="313200">
                <a:tc gridSpan="9"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US" altLang="zh-CN" sz="1000" b="1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Budget</a:t>
                      </a:r>
                      <a:r>
                        <a:rPr lang="en-US" altLang="zh-CN" sz="1000" b="1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Detail </a:t>
                      </a:r>
                      <a:r>
                        <a:rPr lang="zh-CN" altLang="en-US" sz="1000" b="1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费用详情</a:t>
                      </a:r>
                      <a:endParaRPr lang="en-US" altLang="zh-CN" sz="1000" b="1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8840849"/>
                  </a:ext>
                </a:extLst>
              </a:tr>
              <a:tr h="398648">
                <a:tc gridSpan="2"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zh-CN" altLang="en-US" sz="1000" b="1" i="0" baseline="0" dirty="0" smtClean="0">
                          <a:solidFill>
                            <a:schemeClr val="tx1"/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  <a:sym typeface="+mn-lt"/>
                        </a:rPr>
                        <a:t>费用</a:t>
                      </a:r>
                      <a:endParaRPr lang="en-US" altLang="zh-CN" sz="1000" b="1" i="0" baseline="0" dirty="0" smtClean="0">
                        <a:solidFill>
                          <a:schemeClr val="tx1"/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zh-CN" altLang="en-US" sz="1000" b="1" i="0" baseline="0" dirty="0" smtClean="0">
                          <a:solidFill>
                            <a:schemeClr val="tx1"/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  <a:sym typeface="+mn-lt"/>
                        </a:rPr>
                        <a:t>金额</a:t>
                      </a:r>
                      <a:endParaRPr lang="en-US" altLang="zh-CN" sz="1000" b="1" i="0" baseline="0" dirty="0" smtClean="0">
                        <a:solidFill>
                          <a:schemeClr val="tx1"/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zh-CN" altLang="en-US" sz="1000" b="1" i="0" baseline="0" dirty="0" smtClean="0">
                          <a:solidFill>
                            <a:schemeClr val="tx1"/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  <a:sym typeface="+mn-lt"/>
                        </a:rPr>
                        <a:t>是否报销</a:t>
                      </a:r>
                      <a:endParaRPr lang="en-US" altLang="zh-CN" sz="1000" b="1" i="0" baseline="0" dirty="0" smtClean="0">
                        <a:solidFill>
                          <a:schemeClr val="tx1"/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zh-CN" altLang="en-US" sz="1000" b="1" i="0" baseline="0" dirty="0" smtClean="0">
                          <a:solidFill>
                            <a:schemeClr val="tx1"/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  <a:sym typeface="+mn-lt"/>
                        </a:rPr>
                        <a:t>费用说明</a:t>
                      </a:r>
                      <a:endParaRPr lang="en-US" altLang="zh-CN" sz="1000" b="1" i="0" baseline="0" dirty="0" smtClean="0">
                        <a:solidFill>
                          <a:schemeClr val="tx1"/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  <a:p>
                      <a:pPr marL="0" indent="0" algn="ctr">
                        <a:buFontTx/>
                        <a:buNone/>
                      </a:pPr>
                      <a:r>
                        <a:rPr lang="zh-CN" altLang="en-US" sz="1000" b="1" i="0" baseline="0" dirty="0" smtClean="0">
                          <a:solidFill>
                            <a:schemeClr val="tx1"/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  <a:sym typeface="+mn-lt"/>
                        </a:rPr>
                        <a:t>（请参考指引填写）</a:t>
                      </a:r>
                      <a:endParaRPr lang="en-US" altLang="zh-CN" sz="1000" b="1" i="0" baseline="0" dirty="0" smtClean="0">
                        <a:solidFill>
                          <a:schemeClr val="tx1"/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1" i="0" baseline="0" dirty="0" smtClean="0">
                          <a:solidFill>
                            <a:schemeClr val="tx1"/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  <a:sym typeface="+mn-lt"/>
                        </a:rPr>
                        <a:t>费用</a:t>
                      </a:r>
                      <a:endParaRPr lang="en-US" altLang="zh-CN" sz="1000" b="1" i="0" baseline="0" dirty="0" smtClean="0">
                        <a:solidFill>
                          <a:schemeClr val="tx1"/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zh-CN" altLang="en-US" sz="1000" b="1" i="0" baseline="0" dirty="0" smtClean="0">
                          <a:solidFill>
                            <a:schemeClr val="tx1"/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  <a:sym typeface="+mn-lt"/>
                        </a:rPr>
                        <a:t>金额</a:t>
                      </a:r>
                      <a:endParaRPr lang="en-US" altLang="zh-CN" sz="1000" b="1" i="0" baseline="0" dirty="0" smtClean="0">
                        <a:solidFill>
                          <a:schemeClr val="tx1"/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zh-CN" altLang="en-US" sz="1000" b="1" i="0" baseline="0" dirty="0" smtClean="0">
                          <a:solidFill>
                            <a:schemeClr val="tx1"/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  <a:sym typeface="+mn-lt"/>
                        </a:rPr>
                        <a:t>是否报销</a:t>
                      </a:r>
                      <a:endParaRPr lang="en-US" altLang="zh-CN" sz="1000" b="1" i="0" baseline="0" dirty="0" smtClean="0">
                        <a:solidFill>
                          <a:schemeClr val="tx1"/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38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232323"/>
                          </a:solidFill>
                          <a:effectLst/>
                          <a:uLnTx/>
                          <a:uFillTx/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  <a:sym typeface="+mn-lt"/>
                        </a:rPr>
                        <a:t>费用说明</a:t>
                      </a:r>
                      <a:endParaRPr kumimoji="0" lang="en-US" altLang="zh-CN" sz="1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232323"/>
                        </a:solidFill>
                        <a:effectLst/>
                        <a:uLnTx/>
                        <a:uFillTx/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  <a:p>
                      <a:pPr marL="0" marR="0" lvl="0" indent="0" algn="ctr" defTabSz="8138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232323"/>
                          </a:solidFill>
                          <a:effectLst/>
                          <a:uLnTx/>
                          <a:uFillTx/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  <a:sym typeface="+mn-lt"/>
                        </a:rPr>
                        <a:t>（请参考指引填写）</a:t>
                      </a:r>
                      <a:endParaRPr kumimoji="0" lang="en-US" altLang="zh-CN" sz="1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232323"/>
                        </a:solidFill>
                        <a:effectLst/>
                        <a:uLnTx/>
                        <a:uFillTx/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1501689"/>
                  </a:ext>
                </a:extLst>
              </a:tr>
              <a:tr h="643969">
                <a:tc gridSpan="2"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altLang="zh-CN" sz="1000" b="0" i="0" baseline="0" dirty="0" smtClean="0">
                          <a:solidFill>
                            <a:schemeClr val="tx1"/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  <a:sym typeface="+mn-lt"/>
                        </a:rPr>
                        <a:t>Venue Rental 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zh-CN" altLang="en-US" sz="1000" b="0" i="0" baseline="0" dirty="0" smtClean="0">
                          <a:solidFill>
                            <a:schemeClr val="tx1"/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  <a:sym typeface="+mn-lt"/>
                        </a:rPr>
                        <a:t>场地租赁</a:t>
                      </a:r>
                    </a:p>
                    <a:p>
                      <a:pPr marL="0" indent="0" algn="l">
                        <a:buFontTx/>
                        <a:buNone/>
                      </a:pPr>
                      <a:endParaRPr lang="en-US" altLang="zh-CN" sz="1000" b="0" i="0" baseline="0" dirty="0" smtClean="0">
                        <a:solidFill>
                          <a:schemeClr val="tx1"/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endParaRPr lang="en-US" altLang="zh-CN" sz="1000" b="0" i="0" baseline="0" dirty="0" smtClean="0">
                        <a:solidFill>
                          <a:schemeClr val="tx1"/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endParaRPr lang="en-US" altLang="zh-CN" sz="1000" b="0" i="0" baseline="0" dirty="0" smtClean="0">
                        <a:solidFill>
                          <a:schemeClr val="tx1"/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endParaRPr lang="zh-CN" altLang="en-US" sz="1000" b="0" i="0" baseline="0" dirty="0" smtClean="0">
                        <a:solidFill>
                          <a:schemeClr val="tx1"/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baseline="0" dirty="0" smtClean="0">
                          <a:solidFill>
                            <a:schemeClr val="tx1"/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  <a:sym typeface="+mn-lt"/>
                        </a:rPr>
                        <a:t>Photography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baseline="0" dirty="0" smtClean="0">
                          <a:solidFill>
                            <a:schemeClr val="tx1"/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  <a:sym typeface="+mn-lt"/>
                        </a:rPr>
                        <a:t>摄影</a:t>
                      </a:r>
                      <a:endParaRPr lang="en-US" altLang="zh-CN" sz="1000" b="0" i="0" baseline="0" dirty="0" smtClean="0">
                        <a:solidFill>
                          <a:schemeClr val="tx1"/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endParaRPr lang="en-US" altLang="zh-CN" sz="1000" b="0" i="0" baseline="0" dirty="0" smtClean="0">
                        <a:solidFill>
                          <a:schemeClr val="tx1"/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5075753"/>
                  </a:ext>
                </a:extLst>
              </a:tr>
              <a:tr h="879104">
                <a:tc gridSpan="2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baseline="0" dirty="0" smtClean="0">
                          <a:solidFill>
                            <a:schemeClr val="tx1"/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  <a:sym typeface="+mn-lt"/>
                        </a:rPr>
                        <a:t>Setup 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baseline="0" dirty="0" smtClean="0">
                          <a:solidFill>
                            <a:schemeClr val="tx1"/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  <a:sym typeface="+mn-lt"/>
                        </a:rPr>
                        <a:t>搭建</a:t>
                      </a:r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endParaRPr lang="en-US" altLang="zh-CN" sz="1000" b="0" i="0" baseline="0" dirty="0" smtClean="0">
                        <a:solidFill>
                          <a:schemeClr val="tx1"/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baseline="0" dirty="0" smtClean="0">
                        <a:solidFill>
                          <a:schemeClr val="tx1"/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baseline="0" dirty="0" smtClean="0">
                          <a:solidFill>
                            <a:schemeClr val="tx1"/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  <a:sym typeface="+mn-lt"/>
                        </a:rPr>
                        <a:t>Others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baseline="0" dirty="0" smtClean="0">
                          <a:solidFill>
                            <a:schemeClr val="tx1"/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  <a:sym typeface="+mn-lt"/>
                        </a:rPr>
                        <a:t>其他</a:t>
                      </a:r>
                      <a:endParaRPr lang="en-US" altLang="zh-CN" sz="1000" b="0" i="0" baseline="0" dirty="0" smtClean="0">
                        <a:solidFill>
                          <a:schemeClr val="tx1"/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baseline="0" dirty="0" smtClean="0">
                        <a:solidFill>
                          <a:schemeClr val="tx1"/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baseline="0" dirty="0" smtClean="0">
                        <a:solidFill>
                          <a:schemeClr val="tx1"/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738132"/>
                  </a:ext>
                </a:extLst>
              </a:tr>
              <a:tr h="398648">
                <a:tc rowSpan="2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baseline="0" dirty="0" smtClean="0">
                          <a:solidFill>
                            <a:schemeClr val="tx1"/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  <a:sym typeface="+mn-lt"/>
                        </a:rPr>
                        <a:t>Catering     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baseline="0" dirty="0" smtClean="0">
                          <a:solidFill>
                            <a:schemeClr val="tx1"/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  <a:sym typeface="+mn-lt"/>
                        </a:rPr>
                        <a:t>餐饮</a:t>
                      </a:r>
                      <a:endParaRPr lang="en-US" altLang="zh-CN" sz="1000" b="0" i="0" baseline="0" dirty="0" smtClean="0">
                        <a:solidFill>
                          <a:schemeClr val="tx1"/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baseline="0" dirty="0" smtClean="0">
                          <a:solidFill>
                            <a:schemeClr val="tx1"/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  <a:sym typeface="+mn-lt"/>
                        </a:rPr>
                        <a:t>餐费</a:t>
                      </a:r>
                      <a:endParaRPr lang="en-US" altLang="zh-CN" sz="1000" b="0" i="0" baseline="0" dirty="0" smtClean="0">
                        <a:solidFill>
                          <a:schemeClr val="tx1"/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endParaRPr lang="en-US" altLang="zh-CN" sz="1000" b="0" i="0" baseline="0" dirty="0" smtClean="0">
                        <a:solidFill>
                          <a:schemeClr val="tx1"/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baseline="0" dirty="0" smtClean="0">
                        <a:solidFill>
                          <a:schemeClr val="tx1"/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sz="1000" b="0" i="0" baseline="0" dirty="0">
                        <a:latin typeface="Bentley Light" panose="020B0404020201020102"/>
                        <a:ea typeface="黑体" panose="02010609060101010101" pitchFamily="49" charset="-122"/>
                      </a:endParaRPr>
                    </a:p>
                  </a:txBody>
                  <a:tcPr anchor="ctr"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en-US" sz="1000" b="0" i="0" baseline="0" dirty="0">
                        <a:latin typeface="Bentley Light" panose="020B0404020201020102"/>
                        <a:ea typeface="黑体" panose="02010609060101010101" pitchFamily="49" charset="-122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sz="1000" b="0" i="0" baseline="0" dirty="0">
                        <a:latin typeface="Bentley Light" panose="020B0404020201020102"/>
                        <a:ea typeface="黑体" panose="02010609060101010101" pitchFamily="49" charset="-122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sz="1000" b="0" i="0" baseline="0" dirty="0">
                        <a:solidFill>
                          <a:schemeClr val="tx1"/>
                        </a:solidFill>
                        <a:latin typeface="Bentley Light" panose="020B0404020201020102"/>
                        <a:ea typeface="黑体" panose="02010609060101010101" pitchFamily="49" charset="-122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2001067"/>
                  </a:ext>
                </a:extLst>
              </a:tr>
              <a:tr h="398648">
                <a:tc vMerge="1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baseline="0" dirty="0" smtClean="0">
                          <a:solidFill>
                            <a:schemeClr val="tx1"/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  <a:sym typeface="+mn-lt"/>
                        </a:rPr>
                        <a:t>酒水</a:t>
                      </a:r>
                      <a:endParaRPr lang="en-US" altLang="zh-CN" sz="1000" b="0" i="0" baseline="0" dirty="0" smtClean="0">
                        <a:solidFill>
                          <a:schemeClr val="tx1"/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38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baseline="0" dirty="0" smtClean="0">
                        <a:solidFill>
                          <a:schemeClr val="tx1"/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baseline="0" dirty="0" smtClean="0">
                        <a:solidFill>
                          <a:schemeClr val="tx1"/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4902271"/>
                  </a:ext>
                </a:extLst>
              </a:tr>
            </a:tbl>
          </a:graphicData>
        </a:graphic>
      </p:graphicFrame>
      <p:sp>
        <p:nvSpPr>
          <p:cNvPr id="10" name="Title 2"/>
          <p:cNvSpPr>
            <a:spLocks noGrp="1"/>
          </p:cNvSpPr>
          <p:nvPr>
            <p:ph type="title"/>
          </p:nvPr>
        </p:nvSpPr>
        <p:spPr>
          <a:xfrm>
            <a:off x="544315" y="687234"/>
            <a:ext cx="11048532" cy="474878"/>
          </a:xfrm>
        </p:spPr>
        <p:txBody>
          <a:bodyPr/>
          <a:lstStyle/>
          <a:p>
            <a:r>
              <a:rPr lang="en-US" sz="1899" dirty="0">
                <a:latin typeface="+mn-lt"/>
                <a:ea typeface="+mn-ea"/>
                <a:cs typeface="+mn-ea"/>
                <a:sym typeface="+mn-lt"/>
              </a:rPr>
              <a:t>Event </a:t>
            </a:r>
            <a:r>
              <a:rPr lang="en-US" altLang="zh-CN" sz="1899" dirty="0">
                <a:latin typeface="+mn-lt"/>
                <a:ea typeface="+mn-ea"/>
                <a:cs typeface="+mn-ea"/>
                <a:sym typeface="+mn-lt"/>
              </a:rPr>
              <a:t>Budget </a:t>
            </a:r>
            <a:r>
              <a:rPr lang="zh-CN" altLang="en-US" sz="1899" dirty="0">
                <a:latin typeface="+mn-lt"/>
                <a:ea typeface="+mn-ea"/>
                <a:cs typeface="+mn-ea"/>
                <a:sym typeface="+mn-lt"/>
              </a:rPr>
              <a:t>费用总览</a:t>
            </a:r>
            <a:endParaRPr lang="en-US" sz="1899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</a:t>
            </a:r>
            <a:r>
              <a:rPr lang="en-US" altLang="zh-CN" sz="1050" dirty="0"/>
              <a:t>Coop Fund Application - Event </a:t>
            </a:r>
            <a:r>
              <a:rPr lang="en-US" altLang="zh-CN" sz="1050" dirty="0" smtClean="0"/>
              <a:t>Plan</a:t>
            </a:r>
            <a:endParaRPr lang="en-US" altLang="zh-CN" sz="1050" dirty="0"/>
          </a:p>
        </p:txBody>
      </p:sp>
    </p:spTree>
    <p:extLst>
      <p:ext uri="{BB962C8B-B14F-4D97-AF65-F5344CB8AC3E}">
        <p14:creationId xmlns:p14="http://schemas.microsoft.com/office/powerpoint/2010/main" val="1918433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2"/>
          <p:cNvSpPr txBox="1">
            <a:spLocks/>
          </p:cNvSpPr>
          <p:nvPr/>
        </p:nvSpPr>
        <p:spPr>
          <a:xfrm>
            <a:off x="587141" y="675516"/>
            <a:ext cx="11032602" cy="474878"/>
          </a:xfrm>
          <a:prstGeom prst="rect">
            <a:avLst/>
          </a:prstGeom>
        </p:spPr>
        <p:txBody>
          <a:bodyPr anchor="b" anchorCtr="0"/>
          <a:lstStyle>
            <a:lvl1pPr algn="l" defTabSz="685792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1270" b="0" i="0" kern="1200" spc="-8" baseline="0">
                <a:solidFill>
                  <a:schemeClr val="tx1"/>
                </a:solidFill>
                <a:latin typeface="Bentley Light" panose="020B0404020201020102" pitchFamily="34" charset="77"/>
                <a:ea typeface="+mj-ea"/>
                <a:cs typeface="+mj-cs"/>
              </a:defRPr>
            </a:lvl1pPr>
          </a:lstStyle>
          <a:p>
            <a:pPr defTabSz="813898"/>
            <a:r>
              <a:rPr lang="en-US" altLang="zh-CN" sz="1899" spc="-9" dirty="0">
                <a:solidFill>
                  <a:srgbClr val="232323"/>
                </a:solidFill>
                <a:latin typeface="+mn-lt"/>
                <a:ea typeface="+mn-ea"/>
                <a:cs typeface="+mn-ea"/>
                <a:sym typeface="+mn-lt"/>
              </a:rPr>
              <a:t>Monthly Handover Ceremony Plan | </a:t>
            </a:r>
            <a:r>
              <a:rPr lang="zh-CN" altLang="en-US" sz="1899" spc="-9" dirty="0">
                <a:solidFill>
                  <a:srgbClr val="232323"/>
                </a:solidFill>
                <a:latin typeface="+mn-lt"/>
                <a:ea typeface="+mn-ea"/>
                <a:cs typeface="+mn-ea"/>
                <a:sym typeface="+mn-lt"/>
              </a:rPr>
              <a:t>本月交车仪式安排</a:t>
            </a:r>
            <a:endParaRPr lang="en-US" sz="1899" spc="-9" dirty="0">
              <a:solidFill>
                <a:srgbClr val="232323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aphicFrame>
        <p:nvGraphicFramePr>
          <p:cNvPr id="9" name="Chart Placeholder 1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8118957"/>
              </p:ext>
            </p:extLst>
          </p:nvPr>
        </p:nvGraphicFramePr>
        <p:xfrm>
          <a:off x="587141" y="1234463"/>
          <a:ext cx="11032602" cy="51115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8595">
                  <a:extLst>
                    <a:ext uri="{9D8B030D-6E8A-4147-A177-3AD203B41FA5}">
                      <a16:colId xmlns:a16="http://schemas.microsoft.com/office/drawing/2014/main" val="207362988"/>
                    </a:ext>
                  </a:extLst>
                </a:gridCol>
                <a:gridCol w="2213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561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34579">
                  <a:extLst>
                    <a:ext uri="{9D8B030D-6E8A-4147-A177-3AD203B41FA5}">
                      <a16:colId xmlns:a16="http://schemas.microsoft.com/office/drawing/2014/main" val="610373499"/>
                    </a:ext>
                  </a:extLst>
                </a:gridCol>
              </a:tblGrid>
              <a:tr h="441918">
                <a:tc>
                  <a:txBody>
                    <a:bodyPr/>
                    <a:lstStyle/>
                    <a:p>
                      <a:pPr marL="0" algn="ctr" defTabSz="685792" rtl="0" eaLnBrk="1" latinLnBrk="0" hangingPunct="1">
                        <a:lnSpc>
                          <a:spcPct val="130000"/>
                        </a:lnSpc>
                      </a:pPr>
                      <a:endParaRPr lang="zh-CN" altLang="en-US" sz="1000" b="0" i="0" kern="1200" dirty="0">
                        <a:solidFill>
                          <a:schemeClr val="lt1"/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92" rtl="0" eaLnBrk="1" latinLnBrk="0" hangingPunct="1">
                        <a:lnSpc>
                          <a:spcPct val="130000"/>
                        </a:lnSpc>
                      </a:pPr>
                      <a:r>
                        <a:rPr lang="en-US" altLang="zh-CN" sz="1000" b="1" i="0" kern="1200" dirty="0" smtClean="0">
                          <a:solidFill>
                            <a:schemeClr val="lt1"/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  <a:sym typeface="+mn-lt"/>
                        </a:rPr>
                        <a:t>Date </a:t>
                      </a:r>
                      <a:r>
                        <a:rPr lang="zh-CN" altLang="en-US" sz="1000" b="1" i="0" kern="1200" dirty="0" smtClean="0">
                          <a:solidFill>
                            <a:schemeClr val="lt1"/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  <a:sym typeface="+mn-lt"/>
                        </a:rPr>
                        <a:t>日期</a:t>
                      </a:r>
                      <a:endParaRPr lang="zh-CN" altLang="en-US" sz="1000" b="1" i="0" kern="1200" dirty="0">
                        <a:solidFill>
                          <a:schemeClr val="lt1"/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92" rtl="0" eaLnBrk="1" latinLnBrk="0" hangingPunct="1">
                        <a:lnSpc>
                          <a:spcPct val="130000"/>
                        </a:lnSpc>
                      </a:pPr>
                      <a:r>
                        <a:rPr lang="en-US" altLang="zh-CN" sz="1000" b="1" i="0" kern="1200" dirty="0" smtClean="0">
                          <a:solidFill>
                            <a:schemeClr val="lt1"/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  <a:sym typeface="+mn-lt"/>
                        </a:rPr>
                        <a:t>Model </a:t>
                      </a:r>
                      <a:r>
                        <a:rPr lang="zh-CN" altLang="en-US" sz="1000" b="1" i="0" kern="1200" dirty="0" smtClean="0">
                          <a:solidFill>
                            <a:schemeClr val="lt1"/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  <a:sym typeface="+mn-lt"/>
                        </a:rPr>
                        <a:t>车型</a:t>
                      </a:r>
                      <a:endParaRPr lang="zh-CN" altLang="en-US" sz="1000" b="1" i="0" kern="1200" dirty="0">
                        <a:solidFill>
                          <a:schemeClr val="lt1"/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92" rtl="0" eaLnBrk="1" latinLnBrk="0" hangingPunct="1">
                        <a:lnSpc>
                          <a:spcPct val="130000"/>
                        </a:lnSpc>
                      </a:pPr>
                      <a:r>
                        <a:rPr lang="en-US" altLang="zh-CN" sz="1000" b="1" i="0" kern="1200" dirty="0" smtClean="0">
                          <a:solidFill>
                            <a:schemeClr val="lt1"/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  <a:sym typeface="+mn-lt"/>
                        </a:rPr>
                        <a:t>Event</a:t>
                      </a:r>
                      <a:r>
                        <a:rPr lang="en-US" altLang="zh-CN" sz="1000" b="1" i="0" kern="1200" baseline="0" dirty="0" smtClean="0">
                          <a:solidFill>
                            <a:schemeClr val="lt1"/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  <a:sym typeface="+mn-lt"/>
                        </a:rPr>
                        <a:t> </a:t>
                      </a:r>
                      <a:r>
                        <a:rPr lang="en-US" altLang="zh-CN" sz="1000" b="1" i="0" kern="1200" dirty="0" smtClean="0">
                          <a:solidFill>
                            <a:schemeClr val="lt1"/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  <a:sym typeface="+mn-lt"/>
                        </a:rPr>
                        <a:t>Highlight </a:t>
                      </a:r>
                      <a:r>
                        <a:rPr lang="zh-CN" altLang="en-US" sz="1000" b="1" i="0" kern="1200" dirty="0" smtClean="0">
                          <a:solidFill>
                            <a:schemeClr val="lt1"/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  <a:sym typeface="+mn-lt"/>
                        </a:rPr>
                        <a:t>活动主要亮点</a:t>
                      </a:r>
                      <a:endParaRPr lang="zh-CN" altLang="en-US" sz="1000" b="1" i="0" kern="1200" dirty="0">
                        <a:solidFill>
                          <a:schemeClr val="lt1"/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6305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  <a:sym typeface="+mn-lt"/>
                        </a:rPr>
                        <a:t>1</a:t>
                      </a: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kern="12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557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  <a:sym typeface="+mn-lt"/>
                        </a:rPr>
                        <a:t>2</a:t>
                      </a:r>
                      <a:endParaRPr lang="zh-CN" altLang="en-US" sz="1000" b="0" i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b="0" i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b="0" i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b="0" i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  <a:sym typeface="+mn-lt"/>
                        </a:rPr>
                        <a:t>3</a:t>
                      </a:r>
                      <a:endParaRPr lang="zh-CN" altLang="en-US" sz="1000" b="0" i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b="0" i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b="0" i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b="0" i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2523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  <a:sym typeface="+mn-lt"/>
                        </a:rPr>
                        <a:t>4</a:t>
                      </a:r>
                      <a:endParaRPr lang="zh-CN" altLang="en-US" sz="1000" b="0" i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b="0" i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b="0" i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b="0" i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2013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  <a:sym typeface="+mn-lt"/>
                        </a:rPr>
                        <a:t>5</a:t>
                      </a:r>
                      <a:endParaRPr lang="zh-CN" altLang="en-US" sz="1000" b="0" i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b="0" i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b="0" i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b="0" i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7373226"/>
                  </a:ext>
                </a:extLst>
              </a:tr>
              <a:tr h="462013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  <a:sym typeface="+mn-lt"/>
                        </a:rPr>
                        <a:t>6</a:t>
                      </a:r>
                      <a:endParaRPr lang="zh-CN" altLang="en-US" sz="1000" b="0" i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b="0" i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b="0" i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b="0" i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9051246"/>
                  </a:ext>
                </a:extLst>
              </a:tr>
              <a:tr h="462013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  <a:sym typeface="+mn-lt"/>
                        </a:rPr>
                        <a:t>7</a:t>
                      </a:r>
                      <a:endParaRPr lang="zh-CN" altLang="en-US" sz="1000" b="0" i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b="0" i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b="0" i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b="0" i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3440836"/>
                  </a:ext>
                </a:extLst>
              </a:tr>
              <a:tr h="462013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  <a:sym typeface="+mn-lt"/>
                        </a:rPr>
                        <a:t>8</a:t>
                      </a:r>
                      <a:endParaRPr lang="zh-CN" altLang="en-US" sz="1000" b="0" i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b="0" i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b="0" i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b="0" i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0085564"/>
                  </a:ext>
                </a:extLst>
              </a:tr>
              <a:tr h="404261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  <a:sym typeface="+mn-lt"/>
                        </a:rPr>
                        <a:t>9</a:t>
                      </a:r>
                      <a:endParaRPr lang="zh-CN" altLang="en-US" sz="1000" b="0" i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b="0" i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b="0" i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b="0" i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7553746"/>
                  </a:ext>
                </a:extLst>
              </a:tr>
              <a:tr h="434827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  <a:sym typeface="+mn-lt"/>
                        </a:rPr>
                        <a:t>10</a:t>
                      </a:r>
                      <a:endParaRPr lang="zh-CN" altLang="en-US" sz="1000" b="0" i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b="0" i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b="0" i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b="0" i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0401121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  <a:defRPr/>
            </a:pPr>
            <a:fld id="{C1A46B1E-1CF5-4801-894B-F57DA2C6389A}" type="slidenum">
              <a:rPr lang="en-GB">
                <a:solidFill>
                  <a:srgbClr val="232323"/>
                </a:solidFill>
                <a:latin typeface="+mn-lt"/>
                <a:cs typeface="+mn-ea"/>
                <a:sym typeface="+mn-lt"/>
              </a:rPr>
              <a:pPr defTabSz="1085210"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GB" dirty="0">
              <a:solidFill>
                <a:srgbClr val="232323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7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</a:t>
            </a:r>
            <a:r>
              <a:rPr lang="en-US" altLang="zh-CN" sz="1050" dirty="0"/>
              <a:t>Coop Fund Application - Event </a:t>
            </a:r>
            <a:r>
              <a:rPr lang="en-US" altLang="zh-CN" sz="1050" dirty="0" smtClean="0"/>
              <a:t>Plan</a:t>
            </a:r>
            <a:endParaRPr lang="en-US" altLang="zh-CN" sz="1050" dirty="0"/>
          </a:p>
        </p:txBody>
      </p:sp>
    </p:spTree>
    <p:extLst>
      <p:ext uri="{BB962C8B-B14F-4D97-AF65-F5344CB8AC3E}">
        <p14:creationId xmlns:p14="http://schemas.microsoft.com/office/powerpoint/2010/main" val="146873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539015" y="1730368"/>
            <a:ext cx="11080728" cy="4593430"/>
            <a:chOff x="181914" y="1426463"/>
            <a:chExt cx="9940530" cy="3182113"/>
          </a:xfrm>
        </p:grpSpPr>
        <p:sp>
          <p:nvSpPr>
            <p:cNvPr id="10" name="Rectangle 9"/>
            <p:cNvSpPr/>
            <p:nvPr/>
          </p:nvSpPr>
          <p:spPr>
            <a:xfrm>
              <a:off x="181914" y="1426463"/>
              <a:ext cx="4905554" cy="31821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 wrap="square" lIns="85451" rIns="85451" rtlCol="0" anchor="ctr">
              <a:prstTxWarp prst="textNoShape">
                <a:avLst/>
              </a:prstTxWarp>
              <a:noAutofit/>
            </a:bodyPr>
            <a:lstStyle/>
            <a:p>
              <a:pPr algn="ctr" defTabSz="108521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 dirty="0">
                <a:solidFill>
                  <a:srgbClr val="232323"/>
                </a:solidFill>
                <a:cs typeface="+mn-ea"/>
                <a:sym typeface="+mn-lt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216890" y="1426463"/>
              <a:ext cx="4905554" cy="31821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 wrap="square" lIns="85451" rIns="85451" rtlCol="0" anchor="t">
              <a:prstTxWarp prst="textNoShape">
                <a:avLst/>
              </a:prstTxWarp>
              <a:noAutofit/>
            </a:bodyPr>
            <a:lstStyle/>
            <a:p>
              <a:pPr defTabSz="108521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187" dirty="0">
                <a:solidFill>
                  <a:srgbClr val="232323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6430694" y="1838424"/>
            <a:ext cx="4888615" cy="4119614"/>
          </a:xfrm>
          <a:prstGeom prst="rect">
            <a:avLst/>
          </a:prstGeom>
          <a:noFill/>
          <a:ln>
            <a:solidFill>
              <a:srgbClr val="00321F"/>
            </a:solidFill>
            <a:prstDash val="lgDash"/>
          </a:ln>
        </p:spPr>
        <p:txBody>
          <a:bodyPr wrap="square" lIns="85451" rIns="85451" rtlCol="0" anchor="t">
            <a:noAutofit/>
          </a:bodyPr>
          <a:lstStyle/>
          <a:p>
            <a:pPr defTabSz="108521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endParaRPr lang="en-US" altLang="zh-CN" sz="1305" dirty="0" smtClean="0">
              <a:solidFill>
                <a:srgbClr val="232323">
                  <a:lumMod val="75000"/>
                  <a:lumOff val="25000"/>
                </a:srgbClr>
              </a:solidFill>
              <a:cs typeface="+mn-ea"/>
              <a:sym typeface="+mn-lt"/>
            </a:endParaRPr>
          </a:p>
          <a:p>
            <a:pPr defTabSz="108521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endParaRPr lang="en-US" altLang="zh-CN" sz="1305" dirty="0">
              <a:solidFill>
                <a:srgbClr val="232323">
                  <a:lumMod val="75000"/>
                  <a:lumOff val="25000"/>
                </a:srgbClr>
              </a:solidFill>
              <a:cs typeface="+mn-ea"/>
              <a:sym typeface="+mn-lt"/>
            </a:endParaRPr>
          </a:p>
          <a:p>
            <a:pPr defTabSz="108521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endParaRPr lang="en-US" altLang="zh-CN" sz="1305" dirty="0">
              <a:solidFill>
                <a:srgbClr val="232323">
                  <a:lumMod val="75000"/>
                  <a:lumOff val="25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8850" y="1123920"/>
            <a:ext cx="5468560" cy="40011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1000" b="1" dirty="0">
                <a:solidFill>
                  <a:srgbClr val="FFFFFF"/>
                </a:solidFill>
                <a:latin typeface="Bentley Light" panose="020B0404020201020102"/>
                <a:ea typeface="黑体" panose="02010609060101010101" pitchFamily="49" charset="-122"/>
                <a:cs typeface="+mn-ea"/>
                <a:sym typeface="+mn-lt"/>
              </a:rPr>
              <a:t>Actual venue photos </a:t>
            </a:r>
          </a:p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sz="1000" b="1" dirty="0">
                <a:solidFill>
                  <a:srgbClr val="FFFFFF"/>
                </a:solidFill>
                <a:latin typeface="Bentley Light" panose="020B0404020201020102"/>
                <a:ea typeface="黑体" panose="02010609060101010101" pitchFamily="49" charset="-122"/>
                <a:cs typeface="+mn-ea"/>
                <a:sym typeface="+mn-lt"/>
              </a:rPr>
              <a:t>场地实景照片</a:t>
            </a:r>
          </a:p>
        </p:txBody>
      </p:sp>
      <p:sp>
        <p:nvSpPr>
          <p:cNvPr id="14" name="Title 12"/>
          <p:cNvSpPr txBox="1">
            <a:spLocks/>
          </p:cNvSpPr>
          <p:nvPr/>
        </p:nvSpPr>
        <p:spPr>
          <a:xfrm>
            <a:off x="539015" y="677777"/>
            <a:ext cx="11080728" cy="446143"/>
          </a:xfrm>
          <a:prstGeom prst="rect">
            <a:avLst/>
          </a:prstGeom>
        </p:spPr>
        <p:txBody>
          <a:bodyPr anchor="b" anchorCtr="0"/>
          <a:lstStyle>
            <a:lvl1pPr defTabSz="685792" eaLnBrk="1" latinLnBrk="0" hangingPunct="1">
              <a:lnSpc>
                <a:spcPct val="85000"/>
              </a:lnSpc>
              <a:buNone/>
              <a:defRPr sz="1600" b="0" i="0" spc="-8" baseline="0">
                <a:latin typeface="Bentley Light" panose="020B0404020201020102" pitchFamily="34" charset="77"/>
                <a:ea typeface="+mj-ea"/>
                <a:cs typeface="+mj-cs"/>
              </a:defRPr>
            </a:lvl1pPr>
          </a:lstStyle>
          <a:p>
            <a:pPr defTabSz="813898" fontAlgn="base">
              <a:spcBef>
                <a:spcPct val="0"/>
              </a:spcBef>
              <a:spcAft>
                <a:spcPct val="0"/>
              </a:spcAft>
            </a:pPr>
            <a:r>
              <a:rPr lang="en-US" sz="1899" spc="-9" dirty="0">
                <a:solidFill>
                  <a:srgbClr val="232323"/>
                </a:solidFill>
                <a:latin typeface="+mn-lt"/>
                <a:ea typeface="+mn-ea"/>
                <a:cs typeface="+mn-ea"/>
                <a:sym typeface="+mn-lt"/>
              </a:rPr>
              <a:t>Venue </a:t>
            </a:r>
            <a:r>
              <a:rPr lang="zh-CN" altLang="en-US" sz="1899" spc="-9" dirty="0">
                <a:solidFill>
                  <a:srgbClr val="232323"/>
                </a:solidFill>
                <a:latin typeface="+mn-lt"/>
                <a:ea typeface="+mn-ea"/>
                <a:cs typeface="+mn-ea"/>
                <a:sym typeface="+mn-lt"/>
              </a:rPr>
              <a:t>场地简介</a:t>
            </a:r>
            <a:endParaRPr lang="en-US" sz="1899" spc="-9" dirty="0">
              <a:solidFill>
                <a:srgbClr val="232323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  <a:defRPr/>
            </a:pPr>
            <a:fld id="{C1A46B1E-1CF5-4801-894B-F57DA2C6389A}" type="slidenum">
              <a:rPr lang="en-GB">
                <a:solidFill>
                  <a:srgbClr val="232323"/>
                </a:solidFill>
                <a:latin typeface="+mn-lt"/>
                <a:cs typeface="+mn-ea"/>
                <a:sym typeface="+mn-lt"/>
              </a:rPr>
              <a:pPr defTabSz="1085210"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GB" dirty="0">
              <a:solidFill>
                <a:srgbClr val="232323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151512" y="1123920"/>
            <a:ext cx="5468560" cy="40011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1000" b="1" dirty="0">
                <a:solidFill>
                  <a:srgbClr val="FFFFFF"/>
                </a:solidFill>
                <a:cs typeface="+mn-ea"/>
                <a:sym typeface="+mn-lt"/>
              </a:rPr>
              <a:t>Venue basic information: area / capacity / why selection</a:t>
            </a:r>
          </a:p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sz="1000" b="1" dirty="0">
                <a:solidFill>
                  <a:srgbClr val="FFFFFF"/>
                </a:solidFill>
                <a:cs typeface="+mn-ea"/>
                <a:sym typeface="+mn-lt"/>
              </a:rPr>
              <a:t>场地选择理由</a:t>
            </a:r>
          </a:p>
        </p:txBody>
      </p:sp>
      <p:sp>
        <p:nvSpPr>
          <p:cNvPr id="16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</a:t>
            </a:r>
            <a:r>
              <a:rPr lang="en-US" altLang="zh-CN" sz="1050" dirty="0"/>
              <a:t>Coop Fund Application - Event </a:t>
            </a:r>
            <a:r>
              <a:rPr lang="en-US" altLang="zh-CN" sz="1050" dirty="0" smtClean="0"/>
              <a:t>Plan</a:t>
            </a:r>
            <a:endParaRPr lang="en-US" altLang="zh-CN" sz="1050" dirty="0"/>
          </a:p>
        </p:txBody>
      </p:sp>
    </p:spTree>
    <p:extLst>
      <p:ext uri="{BB962C8B-B14F-4D97-AF65-F5344CB8AC3E}">
        <p14:creationId xmlns:p14="http://schemas.microsoft.com/office/powerpoint/2010/main" val="1540801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6266637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77" name="think-cell Slide" r:id="rId5" imgW="416" imgH="416" progId="TCLayout.ActiveDocument.1">
                  <p:embed/>
                </p:oleObj>
              </mc:Choice>
              <mc:Fallback>
                <p:oleObj name="think-cell Slide" r:id="rId5" imgW="416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/>
          <p:cNvSpPr/>
          <p:nvPr/>
        </p:nvSpPr>
        <p:spPr>
          <a:xfrm>
            <a:off x="558263" y="1150394"/>
            <a:ext cx="11061479" cy="516377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 wrap="square" lIns="85451" rIns="85451" rtlCol="0" anchor="ctr">
            <a:prstTxWarp prst="textNoShape">
              <a:avLst/>
            </a:prstTxWarp>
            <a:noAutofit/>
          </a:bodyPr>
          <a:lstStyle/>
          <a:p>
            <a:pPr algn="ctr" defTabSz="1085210" fontAlgn="base">
              <a:spcBef>
                <a:spcPct val="0"/>
              </a:spcBef>
              <a:spcAft>
                <a:spcPct val="0"/>
              </a:spcAft>
            </a:pPr>
            <a:endParaRPr lang="zh-CN" altLang="en-US" sz="2000" dirty="0">
              <a:solidFill>
                <a:srgbClr val="232323"/>
              </a:solidFill>
              <a:cs typeface="+mn-ea"/>
              <a:sym typeface="+mn-lt"/>
            </a:endParaRPr>
          </a:p>
        </p:txBody>
      </p:sp>
      <p:sp>
        <p:nvSpPr>
          <p:cNvPr id="6" name="Title 12"/>
          <p:cNvSpPr txBox="1">
            <a:spLocks/>
          </p:cNvSpPr>
          <p:nvPr/>
        </p:nvSpPr>
        <p:spPr>
          <a:xfrm>
            <a:off x="558264" y="675516"/>
            <a:ext cx="11061479" cy="474878"/>
          </a:xfrm>
          <a:prstGeom prst="rect">
            <a:avLst/>
          </a:prstGeom>
        </p:spPr>
        <p:txBody>
          <a:bodyPr anchor="b" anchorCtr="0"/>
          <a:lstStyle>
            <a:lvl1pPr algn="l" defTabSz="685792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1270" b="0" i="0" kern="1200" spc="-8" baseline="0">
                <a:solidFill>
                  <a:schemeClr val="tx1"/>
                </a:solidFill>
                <a:latin typeface="Bentley Light" panose="020B0404020201020102" pitchFamily="34" charset="77"/>
                <a:ea typeface="+mj-ea"/>
                <a:cs typeface="+mj-cs"/>
              </a:defRPr>
            </a:lvl1pPr>
          </a:lstStyle>
          <a:p>
            <a:r>
              <a:rPr lang="en-US" altLang="zh-CN" sz="1899" dirty="0">
                <a:latin typeface="+mn-lt"/>
                <a:ea typeface="+mn-ea"/>
                <a:cs typeface="+mn-ea"/>
                <a:sym typeface="+mn-lt"/>
              </a:rPr>
              <a:t>B</a:t>
            </a:r>
            <a:r>
              <a:rPr lang="en-US" sz="1899" dirty="0">
                <a:latin typeface="+mn-lt"/>
                <a:ea typeface="+mn-ea"/>
                <a:cs typeface="+mn-ea"/>
                <a:sym typeface="+mn-lt"/>
              </a:rPr>
              <a:t>rand </a:t>
            </a:r>
            <a:r>
              <a:rPr lang="en-US" altLang="zh-CN" sz="1899" dirty="0">
                <a:latin typeface="+mn-lt"/>
                <a:ea typeface="+mn-ea"/>
                <a:cs typeface="+mn-ea"/>
                <a:sym typeface="+mn-lt"/>
              </a:rPr>
              <a:t>R</a:t>
            </a:r>
            <a:r>
              <a:rPr lang="en-US" sz="1899" dirty="0">
                <a:latin typeface="+mn-lt"/>
                <a:ea typeface="+mn-ea"/>
                <a:cs typeface="+mn-ea"/>
                <a:sym typeface="+mn-lt"/>
              </a:rPr>
              <a:t>epresentation – KV </a:t>
            </a:r>
            <a:r>
              <a:rPr lang="zh-CN" altLang="en-US" sz="1899" dirty="0">
                <a:latin typeface="+mn-lt"/>
                <a:ea typeface="+mn-ea"/>
                <a:cs typeface="+mn-ea"/>
                <a:sym typeface="+mn-lt"/>
              </a:rPr>
              <a:t>活动主视觉或背板设计</a:t>
            </a:r>
            <a:endParaRPr lang="en-US" sz="1899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1A46B1E-1CF5-4801-894B-F57DA2C6389A}" type="slidenum">
              <a:rPr lang="en-GB" smtClean="0">
                <a:latin typeface="+mn-lt"/>
                <a:cs typeface="+mn-ea"/>
                <a:sym typeface="+mn-lt"/>
              </a:rPr>
              <a:pPr>
                <a:defRPr/>
              </a:pPr>
              <a:t>6</a:t>
            </a:fld>
            <a:endParaRPr lang="en-GB" dirty="0">
              <a:latin typeface="+mn-lt"/>
              <a:cs typeface="+mn-ea"/>
              <a:sym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177026" y="6262457"/>
            <a:ext cx="3442716" cy="466056"/>
          </a:xfrm>
          <a:prstGeom prst="rect">
            <a:avLst/>
          </a:prstGeom>
          <a:solidFill>
            <a:schemeClr val="accent1">
              <a:lumMod val="50000"/>
              <a:alpha val="50196"/>
            </a:schemeClr>
          </a:solidFill>
          <a:ln w="6350" cmpd="sng">
            <a:noFill/>
            <a:miter lim="800000"/>
            <a:headEnd/>
            <a:tailEnd/>
          </a:ln>
        </p:spPr>
        <p:txBody>
          <a:bodyPr wrap="square" lIns="85451" rIns="85451" rtlCol="0" anchor="ctr">
            <a:prstTxWarp prst="textNoShape">
              <a:avLst/>
            </a:prstTxWarp>
            <a:no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424" dirty="0" smtClean="0">
                <a:solidFill>
                  <a:schemeClr val="bg1"/>
                </a:solidFill>
                <a:cs typeface="+mn-ea"/>
                <a:sym typeface="+mn-lt"/>
              </a:rPr>
              <a:t>请说明主</a:t>
            </a:r>
            <a:r>
              <a:rPr lang="zh-CN" altLang="en-US" sz="1424" dirty="0">
                <a:solidFill>
                  <a:schemeClr val="bg1"/>
                </a:solidFill>
                <a:cs typeface="+mn-ea"/>
                <a:sym typeface="+mn-lt"/>
              </a:rPr>
              <a:t>视觉</a:t>
            </a:r>
            <a:r>
              <a:rPr lang="zh-CN" altLang="en-US" sz="1424" dirty="0" smtClean="0">
                <a:solidFill>
                  <a:schemeClr val="bg1"/>
                </a:solidFill>
                <a:cs typeface="+mn-ea"/>
                <a:sym typeface="+mn-lt"/>
              </a:rPr>
              <a:t>图片是否已经获得批准</a:t>
            </a:r>
            <a:endParaRPr lang="zh-CN" altLang="en-US" sz="1424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</a:t>
            </a:r>
            <a:r>
              <a:rPr lang="en-US" altLang="zh-CN" sz="1050" dirty="0"/>
              <a:t>Coop Fund Application - Event </a:t>
            </a:r>
            <a:r>
              <a:rPr lang="en-US" altLang="zh-CN" sz="1050" dirty="0" smtClean="0"/>
              <a:t>Plan</a:t>
            </a:r>
            <a:endParaRPr lang="en-US" altLang="zh-CN" sz="1050" dirty="0"/>
          </a:p>
        </p:txBody>
      </p:sp>
    </p:spTree>
    <p:extLst>
      <p:ext uri="{BB962C8B-B14F-4D97-AF65-F5344CB8AC3E}">
        <p14:creationId xmlns:p14="http://schemas.microsoft.com/office/powerpoint/2010/main" val="4193129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2"/>
          <p:cNvSpPr txBox="1">
            <a:spLocks/>
          </p:cNvSpPr>
          <p:nvPr/>
        </p:nvSpPr>
        <p:spPr>
          <a:xfrm>
            <a:off x="577516" y="675516"/>
            <a:ext cx="11042227" cy="474878"/>
          </a:xfrm>
          <a:prstGeom prst="rect">
            <a:avLst/>
          </a:prstGeom>
        </p:spPr>
        <p:txBody>
          <a:bodyPr anchor="b" anchorCtr="0"/>
          <a:lstStyle>
            <a:lvl1pPr algn="l" defTabSz="685792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1270" b="0" i="0" kern="1200" spc="-8" baseline="0">
                <a:solidFill>
                  <a:schemeClr val="tx1"/>
                </a:solidFill>
                <a:latin typeface="Bentley Light" panose="020B0404020201020102" pitchFamily="34" charset="77"/>
                <a:ea typeface="+mj-ea"/>
                <a:cs typeface="+mj-cs"/>
              </a:defRPr>
            </a:lvl1pPr>
          </a:lstStyle>
          <a:p>
            <a:pPr defTabSz="813898"/>
            <a:r>
              <a:rPr lang="en-US" altLang="zh-CN" sz="1899" spc="-9" dirty="0" smtClean="0">
                <a:solidFill>
                  <a:srgbClr val="232323"/>
                </a:solidFill>
                <a:latin typeface="+mn-lt"/>
                <a:ea typeface="+mn-ea"/>
                <a:cs typeface="+mn-ea"/>
                <a:sym typeface="+mn-lt"/>
              </a:rPr>
              <a:t>Event </a:t>
            </a:r>
            <a:r>
              <a:rPr lang="en-US" sz="1899" spc="-9" dirty="0" smtClean="0">
                <a:solidFill>
                  <a:srgbClr val="232323"/>
                </a:solidFill>
                <a:latin typeface="+mn-lt"/>
                <a:ea typeface="+mn-ea"/>
                <a:cs typeface="+mn-ea"/>
                <a:sym typeface="+mn-lt"/>
              </a:rPr>
              <a:t>Setup </a:t>
            </a:r>
            <a:r>
              <a:rPr lang="zh-CN" altLang="en-US" sz="1899" spc="-9" dirty="0">
                <a:solidFill>
                  <a:srgbClr val="232323"/>
                </a:solidFill>
                <a:latin typeface="+mn-lt"/>
                <a:ea typeface="+mn-ea"/>
                <a:cs typeface="+mn-ea"/>
                <a:sym typeface="+mn-lt"/>
              </a:rPr>
              <a:t>场地布置</a:t>
            </a:r>
            <a:endParaRPr lang="en-US" sz="1899" spc="-9" dirty="0">
              <a:solidFill>
                <a:srgbClr val="232323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64832" y="1684547"/>
            <a:ext cx="5336624" cy="464887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 wrap="square" lIns="85451" rIns="85451" rtlCol="0" anchor="ctr">
            <a:prstTxWarp prst="textNoShape">
              <a:avLst/>
            </a:prstTxWarp>
            <a:noAutofit/>
          </a:bodyPr>
          <a:lstStyle/>
          <a:p>
            <a:pPr algn="ctr" defTabSz="1085210" fontAlgn="base">
              <a:spcBef>
                <a:spcPct val="0"/>
              </a:spcBef>
              <a:spcAft>
                <a:spcPct val="0"/>
              </a:spcAft>
            </a:pPr>
            <a:endParaRPr lang="zh-CN" altLang="en-US" sz="2000" dirty="0">
              <a:solidFill>
                <a:srgbClr val="232323"/>
              </a:solidFill>
              <a:cs typeface="+mn-ea"/>
              <a:sym typeface="+mn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69770" y="1684547"/>
            <a:ext cx="5336624" cy="464887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 wrap="square" lIns="85451" rIns="85451" rtlCol="0" anchor="ctr">
            <a:prstTxWarp prst="textNoShape">
              <a:avLst/>
            </a:prstTxWarp>
            <a:noAutofit/>
          </a:bodyPr>
          <a:lstStyle/>
          <a:p>
            <a:pPr algn="ctr" defTabSz="1085210" fontAlgn="base">
              <a:spcBef>
                <a:spcPct val="0"/>
              </a:spcBef>
              <a:spcAft>
                <a:spcPct val="0"/>
              </a:spcAft>
            </a:pPr>
            <a:endParaRPr lang="zh-CN" altLang="en-US" sz="2000" dirty="0">
              <a:solidFill>
                <a:srgbClr val="232323"/>
              </a:solidFill>
              <a:cs typeface="+mn-ea"/>
              <a:sym typeface="+mn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69770" y="1227173"/>
            <a:ext cx="5336624" cy="31149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1400" b="1" dirty="0">
                <a:solidFill>
                  <a:srgbClr val="FFFFFF"/>
                </a:solidFill>
                <a:cs typeface="+mn-ea"/>
                <a:sym typeface="+mn-lt"/>
              </a:rPr>
              <a:t> </a:t>
            </a:r>
            <a:r>
              <a:rPr lang="en-US" altLang="zh-CN" sz="1000" b="1" dirty="0">
                <a:solidFill>
                  <a:srgbClr val="FFFFFF"/>
                </a:solidFill>
                <a:cs typeface="+mn-ea"/>
                <a:sym typeface="+mn-lt"/>
              </a:rPr>
              <a:t>Construction &amp; Displayed </a:t>
            </a:r>
            <a:r>
              <a:rPr lang="zh-CN" altLang="en-US" sz="1000" b="1" dirty="0">
                <a:solidFill>
                  <a:srgbClr val="FFFFFF"/>
                </a:solidFill>
                <a:cs typeface="+mn-ea"/>
                <a:sym typeface="+mn-lt"/>
              </a:rPr>
              <a:t>搭建及布置</a:t>
            </a:r>
            <a:endParaRPr lang="en-US" altLang="zh-CN" sz="1000" b="1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  <a:defRPr/>
            </a:pPr>
            <a:fld id="{C1A46B1E-1CF5-4801-894B-F57DA2C6389A}" type="slidenum">
              <a:rPr lang="en-GB">
                <a:solidFill>
                  <a:srgbClr val="232323"/>
                </a:solidFill>
                <a:latin typeface="+mn-lt"/>
                <a:cs typeface="+mn-ea"/>
                <a:sym typeface="+mn-lt"/>
              </a:rPr>
              <a:pPr defTabSz="1085210"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GB" dirty="0">
              <a:solidFill>
                <a:srgbClr val="232323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264832" y="1227173"/>
            <a:ext cx="5336624" cy="31149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1400" b="1" dirty="0">
                <a:solidFill>
                  <a:srgbClr val="FFFFFF"/>
                </a:solidFill>
                <a:cs typeface="+mn-ea"/>
                <a:sym typeface="+mn-lt"/>
              </a:rPr>
              <a:t> </a:t>
            </a:r>
            <a:r>
              <a:rPr lang="en-US" altLang="zh-CN" sz="1000" b="1" dirty="0">
                <a:solidFill>
                  <a:srgbClr val="FFFFFF"/>
                </a:solidFill>
                <a:cs typeface="+mn-ea"/>
                <a:sym typeface="+mn-lt"/>
              </a:rPr>
              <a:t>Construction &amp; Displayed </a:t>
            </a:r>
            <a:r>
              <a:rPr lang="zh-CN" altLang="en-US" sz="1000" b="1" dirty="0">
                <a:solidFill>
                  <a:srgbClr val="FFFFFF"/>
                </a:solidFill>
                <a:cs typeface="+mn-ea"/>
                <a:sym typeface="+mn-lt"/>
              </a:rPr>
              <a:t>搭建及布置</a:t>
            </a:r>
            <a:endParaRPr lang="en-US" altLang="zh-CN" sz="1000" b="1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8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</a:t>
            </a:r>
            <a:r>
              <a:rPr lang="en-US" altLang="zh-CN" sz="1050" dirty="0"/>
              <a:t>Coop Fund Application - Event </a:t>
            </a:r>
            <a:r>
              <a:rPr lang="en-US" altLang="zh-CN" sz="1050" dirty="0" smtClean="0"/>
              <a:t>Plan</a:t>
            </a:r>
            <a:endParaRPr lang="en-US" altLang="zh-CN" sz="1050" dirty="0"/>
          </a:p>
        </p:txBody>
      </p:sp>
    </p:spTree>
    <p:extLst>
      <p:ext uri="{BB962C8B-B14F-4D97-AF65-F5344CB8AC3E}">
        <p14:creationId xmlns:p14="http://schemas.microsoft.com/office/powerpoint/2010/main" val="4069464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2"/>
          <p:cNvSpPr txBox="1">
            <a:spLocks/>
          </p:cNvSpPr>
          <p:nvPr/>
        </p:nvSpPr>
        <p:spPr>
          <a:xfrm>
            <a:off x="577516" y="675516"/>
            <a:ext cx="11042227" cy="474878"/>
          </a:xfrm>
          <a:prstGeom prst="rect">
            <a:avLst/>
          </a:prstGeom>
        </p:spPr>
        <p:txBody>
          <a:bodyPr anchor="b" anchorCtr="0"/>
          <a:lstStyle>
            <a:lvl1pPr algn="l" defTabSz="685792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1270" b="0" i="0" kern="1200" spc="-8" baseline="0">
                <a:solidFill>
                  <a:schemeClr val="tx1"/>
                </a:solidFill>
                <a:latin typeface="Bentley Light" panose="020B0404020201020102" pitchFamily="34" charset="77"/>
                <a:ea typeface="+mj-ea"/>
                <a:cs typeface="+mj-cs"/>
              </a:defRPr>
            </a:lvl1pPr>
          </a:lstStyle>
          <a:p>
            <a:pPr defTabSz="813898"/>
            <a:r>
              <a:rPr lang="en-US" altLang="zh-CN" sz="1899" spc="-9" dirty="0" smtClean="0">
                <a:solidFill>
                  <a:srgbClr val="232323"/>
                </a:solidFill>
                <a:latin typeface="+mn-lt"/>
                <a:ea typeface="+mn-ea"/>
                <a:cs typeface="+mn-ea"/>
                <a:sym typeface="+mn-lt"/>
              </a:rPr>
              <a:t>Photography </a:t>
            </a:r>
            <a:r>
              <a:rPr lang="zh-CN" altLang="en-US" sz="1899" spc="-9" dirty="0" smtClean="0">
                <a:solidFill>
                  <a:srgbClr val="232323"/>
                </a:solidFill>
                <a:latin typeface="+mn-lt"/>
                <a:ea typeface="+mn-ea"/>
                <a:cs typeface="+mn-ea"/>
                <a:sym typeface="+mn-lt"/>
              </a:rPr>
              <a:t>摄影摄像</a:t>
            </a:r>
            <a:endParaRPr lang="en-US" sz="1899" spc="-9" dirty="0">
              <a:solidFill>
                <a:srgbClr val="232323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64832" y="1684547"/>
            <a:ext cx="5336624" cy="464887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 wrap="square" lIns="85451" rIns="85451" rtlCol="0" anchor="ctr">
            <a:prstTxWarp prst="textNoShape">
              <a:avLst/>
            </a:prstTxWarp>
            <a:noAutofit/>
          </a:bodyPr>
          <a:lstStyle/>
          <a:p>
            <a:pPr algn="ctr" defTabSz="1085210" fontAlgn="base">
              <a:spcBef>
                <a:spcPct val="0"/>
              </a:spcBef>
              <a:spcAft>
                <a:spcPct val="0"/>
              </a:spcAft>
            </a:pPr>
            <a:endParaRPr lang="zh-CN" altLang="en-US" sz="2000" dirty="0">
              <a:solidFill>
                <a:srgbClr val="232323"/>
              </a:solidFill>
              <a:cs typeface="+mn-ea"/>
              <a:sym typeface="+mn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69770" y="1684547"/>
            <a:ext cx="5336624" cy="464887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 wrap="square" lIns="85451" rIns="85451" rtlCol="0" anchor="ctr">
            <a:prstTxWarp prst="textNoShape">
              <a:avLst/>
            </a:prstTxWarp>
            <a:noAutofit/>
          </a:bodyPr>
          <a:lstStyle/>
          <a:p>
            <a:pPr algn="ctr" defTabSz="1085210" fontAlgn="base">
              <a:spcBef>
                <a:spcPct val="0"/>
              </a:spcBef>
              <a:spcAft>
                <a:spcPct val="0"/>
              </a:spcAft>
            </a:pPr>
            <a:endParaRPr lang="zh-CN" altLang="en-US" sz="2000" dirty="0">
              <a:solidFill>
                <a:srgbClr val="232323"/>
              </a:solidFill>
              <a:cs typeface="+mn-ea"/>
              <a:sym typeface="+mn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69770" y="1227173"/>
            <a:ext cx="5336624" cy="31149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1400" b="1" dirty="0">
                <a:solidFill>
                  <a:srgbClr val="FFFFFF"/>
                </a:solidFill>
                <a:cs typeface="+mn-ea"/>
                <a:sym typeface="+mn-lt"/>
              </a:rPr>
              <a:t> </a:t>
            </a:r>
            <a:r>
              <a:rPr lang="en-US" altLang="zh-CN" sz="1000" b="1" dirty="0">
                <a:solidFill>
                  <a:srgbClr val="FFFFFF"/>
                </a:solidFill>
                <a:cs typeface="+mn-ea"/>
                <a:sym typeface="+mn-lt"/>
              </a:rPr>
              <a:t>Photography </a:t>
            </a:r>
            <a:r>
              <a:rPr lang="zh-CN" altLang="en-US" sz="1000" b="1" dirty="0">
                <a:solidFill>
                  <a:srgbClr val="FFFFFF"/>
                </a:solidFill>
                <a:cs typeface="+mn-ea"/>
                <a:sym typeface="+mn-lt"/>
              </a:rPr>
              <a:t>摄影摄像</a:t>
            </a:r>
            <a:endParaRPr lang="en-US" altLang="zh-CN" sz="1000" b="1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  <a:defRPr/>
            </a:pPr>
            <a:fld id="{C1A46B1E-1CF5-4801-894B-F57DA2C6389A}" type="slidenum">
              <a:rPr lang="en-GB">
                <a:solidFill>
                  <a:srgbClr val="232323"/>
                </a:solidFill>
                <a:latin typeface="+mn-lt"/>
                <a:cs typeface="+mn-ea"/>
                <a:sym typeface="+mn-lt"/>
              </a:rPr>
              <a:pPr defTabSz="1085210"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GB" dirty="0">
              <a:solidFill>
                <a:srgbClr val="232323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264832" y="1227173"/>
            <a:ext cx="5336624" cy="31149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1400" b="1" dirty="0">
                <a:solidFill>
                  <a:srgbClr val="FFFFFF"/>
                </a:solidFill>
                <a:cs typeface="+mn-ea"/>
                <a:sym typeface="+mn-lt"/>
              </a:rPr>
              <a:t> </a:t>
            </a:r>
            <a:r>
              <a:rPr lang="en-US" altLang="zh-CN" sz="1000" b="1" dirty="0">
                <a:solidFill>
                  <a:srgbClr val="FFFFFF"/>
                </a:solidFill>
                <a:cs typeface="+mn-ea"/>
                <a:sym typeface="+mn-lt"/>
              </a:rPr>
              <a:t>Photography </a:t>
            </a:r>
            <a:r>
              <a:rPr lang="zh-CN" altLang="en-US" sz="1000" b="1" dirty="0">
                <a:solidFill>
                  <a:srgbClr val="FFFFFF"/>
                </a:solidFill>
                <a:cs typeface="+mn-ea"/>
                <a:sym typeface="+mn-lt"/>
              </a:rPr>
              <a:t>摄影摄像</a:t>
            </a:r>
            <a:endParaRPr lang="en-US" altLang="zh-CN" sz="1000" b="1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9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</a:t>
            </a:r>
            <a:r>
              <a:rPr lang="en-US" altLang="zh-CN" sz="1050" dirty="0"/>
              <a:t>Coop Fund Application - Event </a:t>
            </a:r>
            <a:r>
              <a:rPr lang="en-US" altLang="zh-CN" sz="1050" dirty="0" smtClean="0"/>
              <a:t>Plan</a:t>
            </a:r>
            <a:endParaRPr lang="en-US" altLang="zh-CN" sz="1050" dirty="0"/>
          </a:p>
        </p:txBody>
      </p:sp>
    </p:spTree>
    <p:extLst>
      <p:ext uri="{BB962C8B-B14F-4D97-AF65-F5344CB8AC3E}">
        <p14:creationId xmlns:p14="http://schemas.microsoft.com/office/powerpoint/2010/main" val="1147389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b3qhbJ6R0qRsrpej8PbEw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G2XALUTQEOirmvhxJmg9w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SJHNXxCQ9yrmtuaeDJlJ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I7QwSDGFEKBDcoj1l7SdA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b3qhbJ6R0qRsrpej8PbE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G2XALUTQEOirmvhxJmg9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SJHNXxCQ9yrmtuaeDJlJQ"/>
</p:tagLst>
</file>

<file path=ppt/theme/theme1.xml><?xml version="1.0" encoding="utf-8"?>
<a:theme xmlns:a="http://schemas.openxmlformats.org/drawingml/2006/main" name="3_Office Theme">
  <a:themeElements>
    <a:clrScheme name="Custom 1">
      <a:dk1>
        <a:srgbClr val="232323"/>
      </a:dk1>
      <a:lt1>
        <a:srgbClr val="FFFFFF"/>
      </a:lt1>
      <a:dk2>
        <a:srgbClr val="44474E"/>
      </a:dk2>
      <a:lt2>
        <a:srgbClr val="BEC1C6"/>
      </a:lt2>
      <a:accent1>
        <a:srgbClr val="67BC51"/>
      </a:accent1>
      <a:accent2>
        <a:srgbClr val="A0947C"/>
      </a:accent2>
      <a:accent3>
        <a:srgbClr val="284E1E"/>
      </a:accent3>
      <a:accent4>
        <a:srgbClr val="FFF89A"/>
      </a:accent4>
      <a:accent5>
        <a:srgbClr val="9AC1E6"/>
      </a:accent5>
      <a:accent6>
        <a:srgbClr val="D63F20"/>
      </a:accent6>
      <a:hlink>
        <a:srgbClr val="67BC51"/>
      </a:hlink>
      <a:folHlink>
        <a:srgbClr val="284E1E"/>
      </a:folHlink>
    </a:clrScheme>
    <a:fontScheme name="1hz2wouy">
      <a:majorFont>
        <a:latin typeface="Bentley Light"/>
        <a:ea typeface="黑体"/>
        <a:cs typeface=""/>
      </a:majorFont>
      <a:minorFont>
        <a:latin typeface="Bentley Light"/>
        <a:ea typeface="黑体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Bentley template 2021.potx" id="{C9F80F40-B2B1-4DB6-919B-71F3AAFFE5B0}" vid="{F9D38CA0-4F02-4029-A6BC-9642EF690A5C}"/>
    </a:ext>
  </a:extLst>
</a:theme>
</file>

<file path=ppt/theme/theme2.xml><?xml version="1.0" encoding="utf-8"?>
<a:theme xmlns:a="http://schemas.openxmlformats.org/drawingml/2006/main" name="4_Office Theme">
  <a:themeElements>
    <a:clrScheme name="Custom 1">
      <a:dk1>
        <a:srgbClr val="232323"/>
      </a:dk1>
      <a:lt1>
        <a:srgbClr val="FFFFFF"/>
      </a:lt1>
      <a:dk2>
        <a:srgbClr val="44474E"/>
      </a:dk2>
      <a:lt2>
        <a:srgbClr val="BEC1C6"/>
      </a:lt2>
      <a:accent1>
        <a:srgbClr val="67BC51"/>
      </a:accent1>
      <a:accent2>
        <a:srgbClr val="A0947C"/>
      </a:accent2>
      <a:accent3>
        <a:srgbClr val="284E1E"/>
      </a:accent3>
      <a:accent4>
        <a:srgbClr val="FFF89A"/>
      </a:accent4>
      <a:accent5>
        <a:srgbClr val="9AC1E6"/>
      </a:accent5>
      <a:accent6>
        <a:srgbClr val="D63F20"/>
      </a:accent6>
      <a:hlink>
        <a:srgbClr val="67BC51"/>
      </a:hlink>
      <a:folHlink>
        <a:srgbClr val="284E1E"/>
      </a:folHlink>
    </a:clrScheme>
    <a:fontScheme name="1hz2wouy">
      <a:majorFont>
        <a:latin typeface="Bentley Light"/>
        <a:ea typeface="黑体"/>
        <a:cs typeface=""/>
      </a:majorFont>
      <a:minorFont>
        <a:latin typeface="Bentley Light"/>
        <a:ea typeface="黑体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Bentley template 2021.potx" id="{C9F80F40-B2B1-4DB6-919B-71F3AAFFE5B0}" vid="{F9D38CA0-4F02-4029-A6BC-9642EF690A5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345</Words>
  <Application>Microsoft Office PowerPoint</Application>
  <PresentationFormat>宽屏</PresentationFormat>
  <Paragraphs>109</Paragraphs>
  <Slides>8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9" baseType="lpstr">
      <vt:lpstr>Bentley</vt:lpstr>
      <vt:lpstr>Bentley Light</vt:lpstr>
      <vt:lpstr>Bentley SemiBold</vt:lpstr>
      <vt:lpstr>ＭＳ Ｐゴシック</vt:lpstr>
      <vt:lpstr>黑体</vt:lpstr>
      <vt:lpstr>Arial</vt:lpstr>
      <vt:lpstr>Calibri</vt:lpstr>
      <vt:lpstr>Gill Sans MT</vt:lpstr>
      <vt:lpstr>3_Office Theme</vt:lpstr>
      <vt:lpstr>4_Office Theme</vt:lpstr>
      <vt:lpstr>think-cell Slide</vt:lpstr>
      <vt:lpstr>PowerPoint 演示文稿</vt:lpstr>
      <vt:lpstr>Overview 概述</vt:lpstr>
      <vt:lpstr>Event Budget 费用总览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Volkswagen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You, Jianxin (Jessy)</dc:creator>
  <cp:lastModifiedBy>moujunsheng</cp:lastModifiedBy>
  <cp:revision>61</cp:revision>
  <dcterms:created xsi:type="dcterms:W3CDTF">2022-02-15T07:41:51Z</dcterms:created>
  <dcterms:modified xsi:type="dcterms:W3CDTF">2022-05-05T02:28:30Z</dcterms:modified>
</cp:coreProperties>
</file>