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4"/>
  </p:notesMasterIdLst>
  <p:sldIdLst>
    <p:sldId id="300" r:id="rId3"/>
    <p:sldId id="289" r:id="rId4"/>
    <p:sldId id="29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endParaRPr lang="en-US" altLang="zh-CN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（展厅活动，试驾活动，售后活动，交车仪式，易手车活动，新车发布等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Hospitality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其他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10690"/>
              </p:ext>
            </p:extLst>
          </p:nvPr>
        </p:nvGraphicFramePr>
        <p:xfrm>
          <a:off x="587141" y="1234463"/>
          <a:ext cx="11032602" cy="505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607">
                  <a:extLst>
                    <a:ext uri="{9D8B030D-6E8A-4147-A177-3AD203B41FA5}">
                      <a16:colId xmlns:a16="http://schemas.microsoft.com/office/drawing/2014/main" val="3496894346"/>
                    </a:ext>
                  </a:extLst>
                </a:gridCol>
                <a:gridCol w="228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3694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</a:t>
                      </a: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Content </a:t>
                      </a: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Responsible </a:t>
                      </a:r>
                      <a:r>
                        <a:rPr lang="zh-CN" alt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负责人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26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475788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0245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54214"/>
              </p:ext>
            </p:extLst>
          </p:nvPr>
        </p:nvGraphicFramePr>
        <p:xfrm>
          <a:off x="539749" y="1107029"/>
          <a:ext cx="11079991" cy="327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0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0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内容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日期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地点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人员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参与人数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试驾）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客户数量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型号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每条线索成本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数量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000" b="0" kern="1200" dirty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55073049"/>
              </p:ext>
            </p:extLst>
          </p:nvPr>
        </p:nvGraphicFramePr>
        <p:xfrm>
          <a:off x="587372" y="4732273"/>
          <a:ext cx="11032368" cy="81049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0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000" b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65228"/>
              </p:ext>
            </p:extLst>
          </p:nvPr>
        </p:nvGraphicFramePr>
        <p:xfrm>
          <a:off x="404261" y="1162112"/>
          <a:ext cx="11473313" cy="506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780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854780">
                  <a:extLst>
                    <a:ext uri="{9D8B030D-6E8A-4147-A177-3AD203B41FA5}">
                      <a16:colId xmlns:a16="http://schemas.microsoft.com/office/drawing/2014/main" val="1722467380"/>
                    </a:ext>
                  </a:extLst>
                </a:gridCol>
                <a:gridCol w="1158769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899883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968445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634194">
                  <a:extLst>
                    <a:ext uri="{9D8B030D-6E8A-4147-A177-3AD203B41FA5}">
                      <a16:colId xmlns:a16="http://schemas.microsoft.com/office/drawing/2014/main" val="610353967"/>
                    </a:ext>
                  </a:extLst>
                </a:gridCol>
                <a:gridCol w="1234134">
                  <a:extLst>
                    <a:ext uri="{9D8B030D-6E8A-4147-A177-3AD203B41FA5}">
                      <a16:colId xmlns:a16="http://schemas.microsoft.com/office/drawing/2014/main" val="2199988680"/>
                    </a:ext>
                  </a:extLst>
                </a:gridCol>
                <a:gridCol w="942636">
                  <a:extLst>
                    <a:ext uri="{9D8B030D-6E8A-4147-A177-3AD203B41FA5}">
                      <a16:colId xmlns:a16="http://schemas.microsoft.com/office/drawing/2014/main" val="1060807198"/>
                    </a:ext>
                  </a:extLst>
                </a:gridCol>
                <a:gridCol w="1925692">
                  <a:extLst>
                    <a:ext uri="{9D8B030D-6E8A-4147-A177-3AD203B41FA5}">
                      <a16:colId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000" baseline="0" dirty="0" smtClean="0"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0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0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0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0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000" b="1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000" b="1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000" b="1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000" b="1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1000" b="1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000" b="1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000" b="1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00" b="1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000" b="1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000" b="1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944643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000" b="0" spc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Performance 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000" b="0" spc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baseline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 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000" b="0" spc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MC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000" b="0" spc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02271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altLang="zh-CN" sz="1000" b="0" spc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Hospitality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000" b="0" spc="0" baseline="0" dirty="0" smtClean="0">
                          <a:solidFill>
                            <a:schemeClr val="tx1"/>
                          </a:solidFill>
                          <a:latin typeface="Bentley Light" panose="020B0404020201020102"/>
                          <a:ea typeface="黑体" panose="02010609060101010101" pitchFamily="49" charset="-122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baseline="0" dirty="0" smtClean="0">
                        <a:solidFill>
                          <a:schemeClr val="tx1"/>
                        </a:solidFill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entley Light" panose="020B0404020201020102"/>
                        <a:ea typeface="黑体" panose="02010609060101010101" pitchFamily="49" charset="-122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7644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47269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661020"/>
            <a:ext cx="11061479" cy="50376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29782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58264" y="1126740"/>
            <a:ext cx="1108139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endParaRPr lang="en-US" altLang="zh-CN" sz="10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000" b="1" dirty="0" smtClean="0">
                <a:solidFill>
                  <a:srgbClr val="FFFFFF"/>
                </a:solidFill>
                <a:cs typeface="+mn-ea"/>
                <a:sym typeface="+mn-lt"/>
              </a:rPr>
              <a:t>活动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主视觉或背板</a:t>
            </a: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Construction &amp; Displayed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Construction &amp; Displayed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Performance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Performance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表演计划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Performance concept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表演方案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Photography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000" b="1" dirty="0">
                <a:solidFill>
                  <a:srgbClr val="FFFFFF"/>
                </a:solidFill>
                <a:cs typeface="+mn-ea"/>
                <a:sym typeface="+mn-lt"/>
              </a:rPr>
              <a:t>Photography </a:t>
            </a:r>
            <a:r>
              <a:rPr lang="zh-CN" altLang="en-US" sz="10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460</Words>
  <Application>Microsoft Office PowerPoint</Application>
  <PresentationFormat>宽屏</PresentationFormat>
  <Paragraphs>147</Paragraphs>
  <Slides>11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60</cp:revision>
  <dcterms:created xsi:type="dcterms:W3CDTF">2022-02-15T07:41:51Z</dcterms:created>
  <dcterms:modified xsi:type="dcterms:W3CDTF">2022-05-05T02:30:57Z</dcterms:modified>
</cp:coreProperties>
</file>