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2"/>
  </p:notesMasterIdLst>
  <p:sldIdLst>
    <p:sldId id="300" r:id="rId3"/>
    <p:sldId id="289" r:id="rId4"/>
    <p:sldId id="299" r:id="rId5"/>
    <p:sldId id="294" r:id="rId6"/>
    <p:sldId id="290" r:id="rId7"/>
    <p:sldId id="291" r:id="rId8"/>
    <p:sldId id="292" r:id="rId9"/>
    <p:sldId id="293" r:id="rId10"/>
    <p:sldId id="29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87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95811"/>
              </p:ext>
            </p:extLst>
          </p:nvPr>
        </p:nvGraphicFramePr>
        <p:xfrm>
          <a:off x="539749" y="1107029"/>
          <a:ext cx="11079991" cy="327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宾利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交车仪式 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– X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–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X,XXX</a:t>
                      </a: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9359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理由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摄影师人数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从业年限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拍摄时长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摄影设备（相机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摄像机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无人机等）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具体搭建方案及内容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注明其他费用内容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人均餐费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人均酒水费用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317275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1064" y="34929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请提供本月每场交车活动的安排，需包含简要活动流程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方信息（若有）：合作方背景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合作模式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请全部提供并确保及时通过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583461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630</Words>
  <Application>Microsoft Office PowerPoint</Application>
  <PresentationFormat>Widescreen</PresentationFormat>
  <Paragraphs>175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3_Office Theme</vt:lpstr>
      <vt:lpstr>4_Office Theme</vt:lpstr>
      <vt:lpstr>think-cell Slide</vt:lpstr>
      <vt:lpstr>PowerPoint Presentation</vt:lpstr>
      <vt:lpstr>Overview 概述</vt:lpstr>
      <vt:lpstr>Event Budget 费用总览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47</cp:revision>
  <dcterms:created xsi:type="dcterms:W3CDTF">2022-02-15T07:41:51Z</dcterms:created>
  <dcterms:modified xsi:type="dcterms:W3CDTF">2022-03-23T09:53:15Z</dcterms:modified>
</cp:coreProperties>
</file>