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endParaRPr lang="en-US" altLang="zh-CN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如有其他项目申请特殊定制，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请提供相关素材及照片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请提供礼仪照片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9136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7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7266">
                  <a:extLst>
                    <a:ext uri="{9D8B030D-6E8A-4147-A177-3AD203B41FA5}">
                      <a16:colId xmlns:a16="http://schemas.microsoft.com/office/drawing/2014/main" xmlns="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22015"/>
              </p:ext>
            </p:extLst>
          </p:nvPr>
        </p:nvGraphicFramePr>
        <p:xfrm>
          <a:off x="539749" y="1107029"/>
          <a:ext cx="11079991" cy="34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xmlns="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xmlns="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xmlns="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xmlns="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xmlns="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575428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89655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:a16="http://schemas.microsoft.com/office/drawing/2014/main" xmlns="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:a16="http://schemas.microsoft.com/office/drawing/2014/main" xmlns="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:a16="http://schemas.microsoft.com/office/drawing/2014/main" xmlns="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:a16="http://schemas.microsoft.com/office/drawing/2014/main" xmlns="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:a16="http://schemas.microsoft.com/office/drawing/2014/main" xmlns="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:a16="http://schemas.microsoft.com/office/drawing/2014/main" xmlns="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:a16="http://schemas.microsoft.com/office/drawing/2014/main" xmlns="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:a16="http://schemas.microsoft.com/office/drawing/2014/main" xmlns="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:a16="http://schemas.microsoft.com/office/drawing/2014/main" xmlns="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人均价格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47269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方信息（若有）：合作方背景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合作模式</a:t>
            </a: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661020"/>
            <a:ext cx="11061479" cy="5037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9782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58264" y="1126740"/>
            <a:ext cx="1108139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活动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主视觉或背板</a:t>
            </a: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concept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523</Words>
  <Application>Microsoft Office PowerPoint</Application>
  <PresentationFormat>自定义</PresentationFormat>
  <Paragraphs>154</Paragraphs>
  <Slides>11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51</cp:revision>
  <dcterms:created xsi:type="dcterms:W3CDTF">2022-02-15T07:41:51Z</dcterms:created>
  <dcterms:modified xsi:type="dcterms:W3CDTF">2022-04-09T08:23:13Z</dcterms:modified>
</cp:coreProperties>
</file>