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0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000" b="1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000" b="1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000" b="1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0226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活动名称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</a:rPr>
                        <a:t>  </a:t>
                      </a:r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人员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Actual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实际情况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Plan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计划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参与人数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</a:rPr>
                        <a:t> </a:t>
                      </a:r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DCPID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客户数量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</a:rPr>
                        <a:t> </a:t>
                      </a:r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每条线索成本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</a:rPr>
                        <a:t> </a:t>
                      </a:r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 of 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</a:rPr>
                        <a:t> </a:t>
                      </a:r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85768189"/>
              </p:ext>
            </p:extLst>
          </p:nvPr>
        </p:nvGraphicFramePr>
        <p:xfrm>
          <a:off x="587375" y="5211029"/>
          <a:ext cx="11032368" cy="81049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42473"/>
              </p:ext>
            </p:extLst>
          </p:nvPr>
        </p:nvGraphicFramePr>
        <p:xfrm>
          <a:off x="563446" y="1148019"/>
          <a:ext cx="11079992" cy="553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6610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357673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52154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488177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715701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6105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33619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473952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3583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93728"/>
              </p:ext>
            </p:extLst>
          </p:nvPr>
        </p:nvGraphicFramePr>
        <p:xfrm>
          <a:off x="544314" y="1551213"/>
          <a:ext cx="11048526" cy="7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Budget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000" b="0" i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000" b="0" i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68750"/>
              </p:ext>
            </p:extLst>
          </p:nvPr>
        </p:nvGraphicFramePr>
        <p:xfrm>
          <a:off x="544307" y="3152323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77037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78034"/>
              </p:ext>
            </p:extLst>
          </p:nvPr>
        </p:nvGraphicFramePr>
        <p:xfrm>
          <a:off x="539750" y="1254424"/>
          <a:ext cx="11079992" cy="528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12">
                  <a:extLst>
                    <a:ext uri="{9D8B030D-6E8A-4147-A177-3AD203B41FA5}">
                      <a16:colId xmlns:a16="http://schemas.microsoft.com/office/drawing/2014/main" val="1701192910"/>
                    </a:ext>
                  </a:extLst>
                </a:gridCol>
                <a:gridCol w="229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29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开始时间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结束时间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0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0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56389"/>
                  </a:ext>
                </a:extLst>
              </a:tr>
              <a:tr h="40900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811563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88661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17639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17531"/>
                  </a:ext>
                </a:extLst>
              </a:tr>
              <a:tr h="40900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3279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314606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579</Words>
  <Application>Microsoft Office PowerPoint</Application>
  <PresentationFormat>宽屏</PresentationFormat>
  <Paragraphs>163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72</cp:revision>
  <dcterms:created xsi:type="dcterms:W3CDTF">2022-02-15T07:41:51Z</dcterms:created>
  <dcterms:modified xsi:type="dcterms:W3CDTF">2022-05-05T02:57:03Z</dcterms:modified>
</cp:coreProperties>
</file>