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1"/>
  </p:notesMasterIdLst>
  <p:sldIdLst>
    <p:sldId id="300" r:id="rId3"/>
    <p:sldId id="289" r:id="rId4"/>
    <p:sldId id="299" r:id="rId5"/>
    <p:sldId id="294" r:id="rId6"/>
    <p:sldId id="290" r:id="rId7"/>
    <p:sldId id="292" r:id="rId8"/>
    <p:sldId id="293" r:id="rId9"/>
    <p:sldId id="297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20" y="-34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交车仪式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-X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endParaRPr lang="en-US" altLang="zh-CN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120"/>
            <a:ext cx="12192000" cy="41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92327"/>
              </p:ext>
            </p:extLst>
          </p:nvPr>
        </p:nvGraphicFramePr>
        <p:xfrm>
          <a:off x="539749" y="1107029"/>
          <a:ext cx="11079991" cy="295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=""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=""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=""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=""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=""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1841494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93723744"/>
              </p:ext>
            </p:extLst>
          </p:nvPr>
        </p:nvGraphicFramePr>
        <p:xfrm>
          <a:off x="587372" y="4245295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=""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=""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81005"/>
              </p:ext>
            </p:extLst>
          </p:nvPr>
        </p:nvGraphicFramePr>
        <p:xfrm>
          <a:off x="404261" y="1162112"/>
          <a:ext cx="11215482" cy="453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571">
                  <a:extLst>
                    <a:ext uri="{9D8B030D-6E8A-4147-A177-3AD203B41FA5}">
                      <a16:colId xmlns="" xmlns:a16="http://schemas.microsoft.com/office/drawing/2014/main" val="2715221625"/>
                    </a:ext>
                  </a:extLst>
                </a:gridCol>
                <a:gridCol w="835571">
                  <a:extLst>
                    <a:ext uri="{9D8B030D-6E8A-4147-A177-3AD203B41FA5}">
                      <a16:colId xmlns="" xmlns:a16="http://schemas.microsoft.com/office/drawing/2014/main" val="1722467380"/>
                    </a:ext>
                  </a:extLst>
                </a:gridCol>
                <a:gridCol w="1132729">
                  <a:extLst>
                    <a:ext uri="{9D8B030D-6E8A-4147-A177-3AD203B41FA5}">
                      <a16:colId xmlns="" xmlns:a16="http://schemas.microsoft.com/office/drawing/2014/main" val="8733085"/>
                    </a:ext>
                  </a:extLst>
                </a:gridCol>
                <a:gridCol w="879661">
                  <a:extLst>
                    <a:ext uri="{9D8B030D-6E8A-4147-A177-3AD203B41FA5}">
                      <a16:colId xmlns="" xmlns:a16="http://schemas.microsoft.com/office/drawing/2014/main" val="2034639721"/>
                    </a:ext>
                  </a:extLst>
                </a:gridCol>
                <a:gridCol w="1924210">
                  <a:extLst>
                    <a:ext uri="{9D8B030D-6E8A-4147-A177-3AD203B41FA5}">
                      <a16:colId xmlns="" xmlns:a16="http://schemas.microsoft.com/office/drawing/2014/main" val="984284813"/>
                    </a:ext>
                  </a:extLst>
                </a:gridCol>
                <a:gridCol w="1597470">
                  <a:extLst>
                    <a:ext uri="{9D8B030D-6E8A-4147-A177-3AD203B41FA5}">
                      <a16:colId xmlns="" xmlns:a16="http://schemas.microsoft.com/office/drawing/2014/main" val="610353967"/>
                    </a:ext>
                  </a:extLst>
                </a:gridCol>
                <a:gridCol w="1206400">
                  <a:extLst>
                    <a:ext uri="{9D8B030D-6E8A-4147-A177-3AD203B41FA5}">
                      <a16:colId xmlns="" xmlns:a16="http://schemas.microsoft.com/office/drawing/2014/main" val="2199988680"/>
                    </a:ext>
                  </a:extLst>
                </a:gridCol>
                <a:gridCol w="921453">
                  <a:extLst>
                    <a:ext uri="{9D8B030D-6E8A-4147-A177-3AD203B41FA5}">
                      <a16:colId xmlns="" xmlns:a16="http://schemas.microsoft.com/office/drawing/2014/main" val="1060807198"/>
                    </a:ext>
                  </a:extLst>
                </a:gridCol>
                <a:gridCol w="1882417">
                  <a:extLst>
                    <a:ext uri="{9D8B030D-6E8A-4147-A177-3AD203B41FA5}">
                      <a16:colId xmlns=""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5075753"/>
                  </a:ext>
                </a:extLst>
              </a:tr>
              <a:tr h="87910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4902271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本月交车仪式安排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72019"/>
              </p:ext>
            </p:extLst>
          </p:nvPr>
        </p:nvGraphicFramePr>
        <p:xfrm>
          <a:off x="587141" y="1234463"/>
          <a:ext cx="11032602" cy="4286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="" xmlns:a16="http://schemas.microsoft.com/office/drawing/2014/main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=""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</a:t>
                      </a:r>
                      <a:r>
                        <a:rPr lang="en-US" altLang="zh-CN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Highlight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活动主要亮点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630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593430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如本月全部交车活动均在展厅中进行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展厅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实景照片即可；</a:t>
              </a:r>
              <a:endParaRPr lang="en-US" altLang="zh-CN" sz="2000" dirty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如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本月交车活动涉及其他场地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请提供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交车场地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内外部实景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照片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（如为客户私人住所可不提供照片）</a:t>
              </a: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场地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基础信息：地点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容量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如果是展厅，不需要提供理由，改成展厅局部照片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如果是外面场地，介绍下选择理由</a:t>
            </a: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163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如本月交车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活动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有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多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个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不同主视觉设计，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请全部提供并确保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及时在活动开始前通过</a:t>
            </a:r>
            <a:r>
              <a:rPr lang="en-US" altLang="zh-CN" sz="2000" dirty="0" err="1">
                <a:solidFill>
                  <a:srgbClr val="232323"/>
                </a:solidFill>
                <a:cs typeface="+mn-ea"/>
                <a:sym typeface="+mn-lt"/>
              </a:rPr>
              <a:t>MarCom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审核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（相同模板提交一次即可）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如果无主视觉，可以删除本页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583461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488</Words>
  <Application>Microsoft Office PowerPoint</Application>
  <PresentationFormat>自定义</PresentationFormat>
  <Paragraphs>124</Paragraphs>
  <Slides>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54</cp:revision>
  <dcterms:created xsi:type="dcterms:W3CDTF">2022-02-15T07:41:51Z</dcterms:created>
  <dcterms:modified xsi:type="dcterms:W3CDTF">2022-04-04T12:17:07Z</dcterms:modified>
</cp:coreProperties>
</file>