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heme/theme3.xml" ContentType="application/vnd.openxmlformats-officedocument.theme+xml"/>
  <Override PartName="/ppt/tags/tag18.xml" ContentType="application/vnd.openxmlformats-officedocument.presentationml.tags+xml"/>
  <Override PartName="/ppt/notesSlides/notesSlide1.xml" ContentType="application/vnd.openxmlformats-officedocument.presentationml.notesSlide+xml"/>
  <Override PartName="/ppt/tags/tag19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72" r:id="rId2"/>
  </p:sldMasterIdLst>
  <p:notesMasterIdLst>
    <p:notesMasterId r:id="rId8"/>
  </p:notesMasterIdLst>
  <p:sldIdLst>
    <p:sldId id="300" r:id="rId3"/>
    <p:sldId id="302" r:id="rId4"/>
    <p:sldId id="291" r:id="rId5"/>
    <p:sldId id="292" r:id="rId6"/>
    <p:sldId id="303" r:id="rId7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7310" userDrawn="1">
          <p15:clr>
            <a:srgbClr val="A4A3A4"/>
          </p15:clr>
        </p15:guide>
        <p15:guide id="2" orient="horz" pos="867" userDrawn="1">
          <p15:clr>
            <a:srgbClr val="A4A3A4"/>
          </p15:clr>
        </p15:guide>
        <p15:guide id="3" orient="horz" pos="70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3F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-684" y="-96"/>
      </p:cViewPr>
      <p:guideLst>
        <p:guide orient="horz" pos="867"/>
        <p:guide orient="horz" pos="709"/>
        <p:guide pos="73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4D669-94F9-4D70-8C76-4C2D35D4E5D0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F1FBE-56EB-4949-9CC0-596323F09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07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8977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A0010E-9B7C-4109-8B7A-732433805D90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4957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4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5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0.bin"/><Relationship Id="rId4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5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SemiBold" panose="020B0704020201020102" pitchFamily="34" charset="0"/>
              <a:ea typeface="+mj-ea"/>
              <a:cs typeface="+mj-cs"/>
              <a:sym typeface="Bentley SemiBold" panose="020B07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068"/>
            </a:lvl1pPr>
            <a:lvl2pPr>
              <a:defRPr sz="1068"/>
            </a:lvl2pPr>
            <a:lvl3pPr>
              <a:defRPr sz="1068"/>
            </a:lvl3pPr>
            <a:lvl4pPr>
              <a:defRPr sz="1068"/>
            </a:lvl4pPr>
            <a:lvl5pPr>
              <a:defRPr sz="1068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xmlns="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281" y="474879"/>
            <a:ext cx="11048532" cy="571485"/>
          </a:xfrm>
          <a:prstGeom prst="rect">
            <a:avLst/>
          </a:prstGeom>
        </p:spPr>
        <p:txBody>
          <a:bodyPr anchor="b" anchorCtr="0"/>
          <a:lstStyle>
            <a:lvl1pPr>
              <a:defRPr b="1">
                <a:latin typeface="Bentley SemiBold" panose="020B0704020201020102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7"/>
          </p:nvPr>
        </p:nvSpPr>
        <p:spPr>
          <a:xfrm>
            <a:off x="2663826" y="1447981"/>
            <a:ext cx="8858348" cy="46718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4749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screen +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15901" y="1394209"/>
            <a:ext cx="11764432" cy="4704512"/>
          </a:xfrm>
          <a:noFill/>
          <a:ln w="63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lang="en-GB" sz="1899" kern="1200" noProof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215900" y="244929"/>
            <a:ext cx="10080000" cy="772831"/>
          </a:xfrm>
          <a:prstGeom prst="rect">
            <a:avLst/>
          </a:prstGeom>
          <a:noFill/>
          <a:ln>
            <a:noFill/>
          </a:ln>
        </p:spPr>
        <p:txBody>
          <a:bodyPr vert="horz" wrap="square" lIns="180000" tIns="0" rIns="0" bIns="54000" numCol="1" anchor="b" anchorCtr="0" compatLnSpc="1">
            <a:prstTxWarp prst="textNoShape">
              <a:avLst/>
            </a:prstTxWarp>
            <a:noAutofit/>
          </a:bodyPr>
          <a:lstStyle>
            <a:lvl1pPr marL="92319" indent="0">
              <a:tabLst/>
              <a:defRPr lang="en-GB" sz="2848" b="0" i="0" kern="1200" spc="-142" baseline="0" noProof="0" dirty="0" smtClean="0">
                <a:solidFill>
                  <a:schemeClr val="tx1"/>
                </a:solidFill>
                <a:latin typeface="+mj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61434" y="6475536"/>
            <a:ext cx="8625417" cy="280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10445751" y="6484955"/>
            <a:ext cx="1077383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641667" y="6484955"/>
            <a:ext cx="438151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C1A46B1E-1CF5-4801-894B-F57DA2C6389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919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9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571486"/>
            <a:ext cx="11048532" cy="474878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 dirty="0"/>
              <a:t>CONTENTS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0A7C1352-3D49-F849-9BC3-BC0AF9CD8F0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7565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D1AA7CFB-7669-2648-A3E1-E647E531399E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813590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2E4B4082-D988-5D43-9C32-2C7F747717E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953569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45B8DE4D-1F9B-7341-8CB2-D70634815B55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909988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xmlns="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8941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xmlns="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291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3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xmlns="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88013" y="1939304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588013" y="2330003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579373" y="271381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579373" y="31045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585132" y="3488560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585132" y="3879258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590890" y="42911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4283129" y="1945066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4283129" y="233576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26" hasCustomPrompt="1"/>
          </p:nvPr>
        </p:nvSpPr>
        <p:spPr>
          <a:xfrm>
            <a:off x="4274489" y="271957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6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4274489" y="3110271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28" hasCustomPrompt="1"/>
          </p:nvPr>
        </p:nvSpPr>
        <p:spPr>
          <a:xfrm>
            <a:off x="4280247" y="349432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4280247" y="388502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4286006" y="429687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31" hasCustomPrompt="1"/>
          </p:nvPr>
        </p:nvSpPr>
        <p:spPr>
          <a:xfrm>
            <a:off x="7969606" y="1942185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1" name="Text Placeholder 16"/>
          <p:cNvSpPr>
            <a:spLocks noGrp="1"/>
          </p:cNvSpPr>
          <p:nvPr>
            <p:ph type="body" sz="quarter" idx="32" hasCustomPrompt="1"/>
          </p:nvPr>
        </p:nvSpPr>
        <p:spPr>
          <a:xfrm>
            <a:off x="7969606" y="233288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7960968" y="271669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3" name="Text Placeholder 16"/>
          <p:cNvSpPr>
            <a:spLocks noGrp="1"/>
          </p:cNvSpPr>
          <p:nvPr>
            <p:ph type="body" sz="quarter" idx="34" hasCustomPrompt="1"/>
          </p:nvPr>
        </p:nvSpPr>
        <p:spPr>
          <a:xfrm>
            <a:off x="7960968" y="310739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7966725" y="3491441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5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7966725" y="3882139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37" hasCustomPrompt="1"/>
          </p:nvPr>
        </p:nvSpPr>
        <p:spPr>
          <a:xfrm>
            <a:off x="7972485" y="429399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xmlns="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1077"/>
            <a:ext cx="3809839" cy="22193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8" name="Slide Number Placeholder 5">
            <a:extLst>
              <a:ext uri="{FF2B5EF4-FFF2-40B4-BE49-F238E27FC236}">
                <a16:creationId xmlns:a16="http://schemas.microsoft.com/office/drawing/2014/main" xmlns="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118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 1 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7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j-ea"/>
              <a:cs typeface="+mj-cs"/>
              <a:sym typeface="Bentley Light" panose="020B04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3"/>
            <a:ext cx="2000921" cy="4313055"/>
          </a:xfrm>
          <a:prstGeom prst="rect">
            <a:avLst/>
          </a:prstGeom>
        </p:spPr>
        <p:txBody>
          <a:bodyPr/>
          <a:lstStyle>
            <a:lvl1pPr>
              <a:defRPr sz="1068">
                <a:solidFill>
                  <a:schemeClr val="tx1"/>
                </a:solidFill>
              </a:defRPr>
            </a:lvl1pPr>
            <a:lvl2pPr>
              <a:defRPr sz="1068">
                <a:solidFill>
                  <a:schemeClr val="tx1"/>
                </a:solidFill>
              </a:defRPr>
            </a:lvl2pPr>
            <a:lvl3pPr>
              <a:defRPr sz="1068">
                <a:solidFill>
                  <a:schemeClr val="tx1"/>
                </a:solidFill>
              </a:defRPr>
            </a:lvl3pPr>
            <a:lvl4pPr>
              <a:defRPr sz="1068">
                <a:solidFill>
                  <a:schemeClr val="tx1"/>
                </a:solidFill>
              </a:defRPr>
            </a:lvl4pPr>
            <a:lvl5pPr>
              <a:defRPr sz="1068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xmlns="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68330" y="668349"/>
            <a:ext cx="110485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503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screen +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15901" y="1394209"/>
            <a:ext cx="11764432" cy="4704512"/>
          </a:xfrm>
          <a:noFill/>
          <a:ln w="63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lang="en-GB" sz="1899" kern="1200" noProof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215900" y="244929"/>
            <a:ext cx="10080000" cy="772831"/>
          </a:xfrm>
          <a:prstGeom prst="rect">
            <a:avLst/>
          </a:prstGeom>
          <a:noFill/>
          <a:ln>
            <a:noFill/>
          </a:ln>
        </p:spPr>
        <p:txBody>
          <a:bodyPr vert="horz" wrap="square" lIns="180000" tIns="0" rIns="0" bIns="54000" numCol="1" anchor="b" anchorCtr="0" compatLnSpc="1">
            <a:prstTxWarp prst="textNoShape">
              <a:avLst/>
            </a:prstTxWarp>
            <a:noAutofit/>
          </a:bodyPr>
          <a:lstStyle>
            <a:lvl1pPr marL="92319" indent="0">
              <a:tabLst/>
              <a:defRPr lang="en-GB" sz="2848" b="0" i="0" kern="1200" spc="-142" baseline="0" noProof="0" dirty="0" smtClean="0">
                <a:solidFill>
                  <a:schemeClr val="tx1"/>
                </a:solidFill>
                <a:latin typeface="+mj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61434" y="6475536"/>
            <a:ext cx="8625417" cy="280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10445751" y="6484955"/>
            <a:ext cx="1077383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641667" y="6484955"/>
            <a:ext cx="438151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C1A46B1E-1CF5-4801-894B-F57DA2C6389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117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5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SemiBold" panose="020B0704020201020102" pitchFamily="34" charset="0"/>
              <a:ea typeface="+mj-ea"/>
              <a:cs typeface="+mj-cs"/>
              <a:sym typeface="Bentley SemiBold" panose="020B07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068"/>
            </a:lvl1pPr>
            <a:lvl2pPr>
              <a:defRPr sz="1068"/>
            </a:lvl2pPr>
            <a:lvl3pPr>
              <a:defRPr sz="1068"/>
            </a:lvl3pPr>
            <a:lvl4pPr>
              <a:defRPr sz="1068"/>
            </a:lvl4pPr>
            <a:lvl5pPr>
              <a:defRPr sz="1068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xmlns="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281" y="474879"/>
            <a:ext cx="11048532" cy="571485"/>
          </a:xfrm>
          <a:prstGeom prst="rect">
            <a:avLst/>
          </a:prstGeom>
        </p:spPr>
        <p:txBody>
          <a:bodyPr anchor="b" anchorCtr="0"/>
          <a:lstStyle>
            <a:lvl1pPr>
              <a:defRPr b="1">
                <a:latin typeface="Bentley SemiBold" panose="020B0704020201020102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7"/>
          </p:nvPr>
        </p:nvSpPr>
        <p:spPr>
          <a:xfrm>
            <a:off x="2663826" y="1447981"/>
            <a:ext cx="8858348" cy="46718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5696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9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571486"/>
            <a:ext cx="11048532" cy="474878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 dirty="0"/>
              <a:t>CONTENTS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0A7C1352-3D49-F849-9BC3-BC0AF9CD8F0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7565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D1AA7CFB-7669-2648-A3E1-E647E531399E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813590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2E4B4082-D988-5D43-9C32-2C7F747717E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953569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45B8DE4D-1F9B-7341-8CB2-D70634815B55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909988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xmlns="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8941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xmlns="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759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3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xmlns="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88013" y="1939304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588013" y="2330003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579373" y="271381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579373" y="31045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585132" y="3488560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585132" y="3879258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590890" y="42911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4283129" y="1945066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4283129" y="233576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26" hasCustomPrompt="1"/>
          </p:nvPr>
        </p:nvSpPr>
        <p:spPr>
          <a:xfrm>
            <a:off x="4274489" y="271957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6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4274489" y="3110271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28" hasCustomPrompt="1"/>
          </p:nvPr>
        </p:nvSpPr>
        <p:spPr>
          <a:xfrm>
            <a:off x="4280247" y="349432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4280247" y="388502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4286006" y="429687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31" hasCustomPrompt="1"/>
          </p:nvPr>
        </p:nvSpPr>
        <p:spPr>
          <a:xfrm>
            <a:off x="7969606" y="1942185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1" name="Text Placeholder 16"/>
          <p:cNvSpPr>
            <a:spLocks noGrp="1"/>
          </p:cNvSpPr>
          <p:nvPr>
            <p:ph type="body" sz="quarter" idx="32" hasCustomPrompt="1"/>
          </p:nvPr>
        </p:nvSpPr>
        <p:spPr>
          <a:xfrm>
            <a:off x="7969606" y="233288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7960968" y="271669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3" name="Text Placeholder 16"/>
          <p:cNvSpPr>
            <a:spLocks noGrp="1"/>
          </p:cNvSpPr>
          <p:nvPr>
            <p:ph type="body" sz="quarter" idx="34" hasCustomPrompt="1"/>
          </p:nvPr>
        </p:nvSpPr>
        <p:spPr>
          <a:xfrm>
            <a:off x="7960968" y="310739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7966725" y="3491441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5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7966725" y="3882139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37" hasCustomPrompt="1"/>
          </p:nvPr>
        </p:nvSpPr>
        <p:spPr>
          <a:xfrm>
            <a:off x="7972485" y="429399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xmlns="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1077"/>
            <a:ext cx="3809839" cy="22193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8" name="Slide Number Placeholder 5">
            <a:extLst>
              <a:ext uri="{FF2B5EF4-FFF2-40B4-BE49-F238E27FC236}">
                <a16:creationId xmlns:a16="http://schemas.microsoft.com/office/drawing/2014/main" xmlns="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757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 1 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7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j-ea"/>
              <a:cs typeface="+mj-cs"/>
              <a:sym typeface="Bentley Light" panose="020B04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3"/>
            <a:ext cx="2000921" cy="4313055"/>
          </a:xfrm>
          <a:prstGeom prst="rect">
            <a:avLst/>
          </a:prstGeom>
        </p:spPr>
        <p:txBody>
          <a:bodyPr/>
          <a:lstStyle>
            <a:lvl1pPr>
              <a:defRPr sz="1068">
                <a:solidFill>
                  <a:schemeClr val="tx1"/>
                </a:solidFill>
              </a:defRPr>
            </a:lvl1pPr>
            <a:lvl2pPr>
              <a:defRPr sz="1068">
                <a:solidFill>
                  <a:schemeClr val="tx1"/>
                </a:solidFill>
              </a:defRPr>
            </a:lvl2pPr>
            <a:lvl3pPr>
              <a:defRPr sz="1068">
                <a:solidFill>
                  <a:schemeClr val="tx1"/>
                </a:solidFill>
              </a:defRPr>
            </a:lvl3pPr>
            <a:lvl4pPr>
              <a:defRPr sz="1068">
                <a:solidFill>
                  <a:schemeClr val="tx1"/>
                </a:solidFill>
              </a:defRPr>
            </a:lvl4pPr>
            <a:lvl5pPr>
              <a:defRPr sz="1068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xmlns="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68330" y="668349"/>
            <a:ext cx="110485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422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3" Type="http://schemas.openxmlformats.org/officeDocument/2006/relationships/slideLayout" Target="../slideLayouts/slideLayout8.xml"/><Relationship Id="rId7" Type="http://schemas.openxmlformats.org/officeDocument/2006/relationships/vmlDrawing" Target="../drawings/vmlDrawing6.v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0.xml"/><Relationship Id="rId10" Type="http://schemas.openxmlformats.org/officeDocument/2006/relationships/oleObject" Target="../embeddings/oleObject6.bin"/><Relationship Id="rId4" Type="http://schemas.openxmlformats.org/officeDocument/2006/relationships/slideLayout" Target="../slideLayouts/slideLayout9.xml"/><Relationship Id="rId9" Type="http://schemas.openxmlformats.org/officeDocument/2006/relationships/tags" Target="../tags/tag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493525289"/>
              </p:ext>
            </p:extLst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1" name="think-cell Slide" r:id="rId10" imgW="216" imgH="216" progId="TCLayout.ActiveDocument.1">
                  <p:embed/>
                </p:oleObj>
              </mc:Choice>
              <mc:Fallback>
                <p:oleObj name="think-cell Slide" r:id="rId10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9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n-ea"/>
              <a:cs typeface="+mn-cs"/>
              <a:sym typeface="Bentley Light" panose="020B0404020201020102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xmlns="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358590"/>
            <a:ext cx="3809839" cy="187179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2D9636C8-FF6B-E141-B9E1-70C7091B2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6745" y="6097478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sz="1424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893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13898" rtl="0" eaLnBrk="1" latinLnBrk="0" hangingPunct="1">
        <a:lnSpc>
          <a:spcPct val="85000"/>
        </a:lnSpc>
        <a:spcBef>
          <a:spcPct val="0"/>
        </a:spcBef>
        <a:buNone/>
        <a:defRPr sz="1507" b="0" i="0" kern="1200" spc="-9" baseline="0">
          <a:solidFill>
            <a:schemeClr val="tx1"/>
          </a:solidFill>
          <a:latin typeface="Bentley Light" panose="020B0404020201020102" pitchFamily="34" charset="77"/>
          <a:ea typeface="+mj-ea"/>
          <a:cs typeface="+mj-cs"/>
        </a:defRPr>
      </a:lvl1pPr>
    </p:titleStyle>
    <p:bodyStyle>
      <a:lvl1pPr marL="0" indent="0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1pPr>
      <a:lvl2pPr marL="118692" indent="-118692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Char char="•"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2pPr>
      <a:lvl3pPr marL="33911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3pPr>
      <a:lvl4pPr marL="50867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4pPr>
      <a:lvl5pPr marL="678235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5pPr>
      <a:lvl6pPr marL="2238218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645167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3052116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459064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1pPr>
      <a:lvl2pPr marL="40694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2pPr>
      <a:lvl3pPr marL="813898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3pPr>
      <a:lvl4pPr marL="1220846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4pPr>
      <a:lvl5pPr marL="1627795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5pPr>
      <a:lvl6pPr marL="20347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441693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28486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25558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041">
          <p15:clr>
            <a:srgbClr val="F26B43"/>
          </p15:clr>
        </p15:guide>
        <p15:guide id="3">
          <p15:clr>
            <a:srgbClr val="F26B43"/>
          </p15:clr>
        </p15:guide>
        <p15:guide id="4" pos="7257">
          <p15:clr>
            <a:srgbClr val="F26B43"/>
          </p15:clr>
        </p15:guide>
        <p15:guide id="5" orient="horz">
          <p15:clr>
            <a:srgbClr val="F26B43"/>
          </p15:clr>
        </p15:guide>
        <p15:guide id="6" orient="horz" pos="4082">
          <p15:clr>
            <a:srgbClr val="F26B43"/>
          </p15:clr>
        </p15:guide>
        <p15:guide id="15" pos="3629">
          <p15:clr>
            <a:srgbClr val="F26B43"/>
          </p15:clr>
        </p15:guide>
        <p15:guide id="19" pos="4218">
          <p15:clr>
            <a:srgbClr val="F26B43"/>
          </p15:clr>
        </p15:guide>
        <p15:guide id="27" orient="horz" pos="907">
          <p15:clr>
            <a:srgbClr val="F26B43"/>
          </p15:clr>
        </p15:guide>
        <p15:guide id="28" pos="340">
          <p15:clr>
            <a:srgbClr val="F26B43"/>
          </p15:clr>
        </p15:guide>
        <p15:guide id="29" pos="6917">
          <p15:clr>
            <a:srgbClr val="F26B43"/>
          </p15:clr>
        </p15:guide>
        <p15:guide id="30" orient="horz" pos="304">
          <p15:clr>
            <a:srgbClr val="F26B43"/>
          </p15:clr>
        </p15:guide>
        <p15:guide id="31" orient="horz" pos="159">
          <p15:clr>
            <a:srgbClr val="F26B43"/>
          </p15:clr>
        </p15:guide>
        <p15:guide id="32" orient="horz" pos="1134">
          <p15:clr>
            <a:srgbClr val="F26B43"/>
          </p15:clr>
        </p15:guide>
        <p15:guide id="33" pos="1531">
          <p15:clr>
            <a:srgbClr val="F26B43"/>
          </p15:clr>
        </p15:guide>
        <p15:guide id="34" pos="1678">
          <p15:clr>
            <a:srgbClr val="F26B43"/>
          </p15:clr>
        </p15:guide>
        <p15:guide id="35" pos="3029">
          <p15:clr>
            <a:srgbClr val="F26B43"/>
          </p15:clr>
        </p15:guide>
        <p15:guide id="36" pos="2874">
          <p15:clr>
            <a:srgbClr val="F26B43"/>
          </p15:clr>
        </p15:guide>
        <p15:guide id="37" pos="4377">
          <p15:clr>
            <a:srgbClr val="F26B43"/>
          </p15:clr>
        </p15:guide>
        <p15:guide id="38" pos="5724">
          <p15:clr>
            <a:srgbClr val="F26B43"/>
          </p15:clr>
        </p15:guide>
        <p15:guide id="39" pos="5568">
          <p15:clr>
            <a:srgbClr val="F26B43"/>
          </p15:clr>
        </p15:guide>
        <p15:guide id="40" orient="horz" pos="3855">
          <p15:clr>
            <a:srgbClr val="F26B43"/>
          </p15:clr>
        </p15:guide>
        <p15:guide id="41" orient="horz" pos="3629">
          <p15:clr>
            <a:srgbClr val="F26B43"/>
          </p15:clr>
        </p15:guide>
        <p15:guide id="42" orient="horz" pos="65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315209639"/>
              </p:ext>
            </p:extLst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2" name="think-cell Slide" r:id="rId10" imgW="216" imgH="216" progId="TCLayout.ActiveDocument.1">
                  <p:embed/>
                </p:oleObj>
              </mc:Choice>
              <mc:Fallback>
                <p:oleObj name="think-cell Slide" r:id="rId10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9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n-ea"/>
              <a:cs typeface="+mn-cs"/>
              <a:sym typeface="Bentley Light" panose="020B0404020201020102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xmlns="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358590"/>
            <a:ext cx="3809839" cy="187179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2D9636C8-FF6B-E141-B9E1-70C7091B2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6745" y="6097478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sz="1424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2038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13898" rtl="0" eaLnBrk="1" latinLnBrk="0" hangingPunct="1">
        <a:lnSpc>
          <a:spcPct val="85000"/>
        </a:lnSpc>
        <a:spcBef>
          <a:spcPct val="0"/>
        </a:spcBef>
        <a:buNone/>
        <a:defRPr sz="1507" b="0" i="0" kern="1200" spc="-9" baseline="0">
          <a:solidFill>
            <a:schemeClr val="tx1"/>
          </a:solidFill>
          <a:latin typeface="Bentley Light" panose="020B0404020201020102" pitchFamily="34" charset="77"/>
          <a:ea typeface="+mj-ea"/>
          <a:cs typeface="+mj-cs"/>
        </a:defRPr>
      </a:lvl1pPr>
    </p:titleStyle>
    <p:bodyStyle>
      <a:lvl1pPr marL="0" indent="0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1pPr>
      <a:lvl2pPr marL="118692" indent="-118692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Char char="•"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2pPr>
      <a:lvl3pPr marL="33911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3pPr>
      <a:lvl4pPr marL="50867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4pPr>
      <a:lvl5pPr marL="678235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5pPr>
      <a:lvl6pPr marL="2238218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645167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3052116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459064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1pPr>
      <a:lvl2pPr marL="40694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2pPr>
      <a:lvl3pPr marL="813898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3pPr>
      <a:lvl4pPr marL="1220846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4pPr>
      <a:lvl5pPr marL="1627795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5pPr>
      <a:lvl6pPr marL="20347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441693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28486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25558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041">
          <p15:clr>
            <a:srgbClr val="F26B43"/>
          </p15:clr>
        </p15:guide>
        <p15:guide id="3">
          <p15:clr>
            <a:srgbClr val="F26B43"/>
          </p15:clr>
        </p15:guide>
        <p15:guide id="4" pos="7257">
          <p15:clr>
            <a:srgbClr val="F26B43"/>
          </p15:clr>
        </p15:guide>
        <p15:guide id="5" orient="horz">
          <p15:clr>
            <a:srgbClr val="F26B43"/>
          </p15:clr>
        </p15:guide>
        <p15:guide id="6" orient="horz" pos="4082">
          <p15:clr>
            <a:srgbClr val="F26B43"/>
          </p15:clr>
        </p15:guide>
        <p15:guide id="15" pos="3629">
          <p15:clr>
            <a:srgbClr val="F26B43"/>
          </p15:clr>
        </p15:guide>
        <p15:guide id="19" pos="4218">
          <p15:clr>
            <a:srgbClr val="F26B43"/>
          </p15:clr>
        </p15:guide>
        <p15:guide id="27" orient="horz" pos="907">
          <p15:clr>
            <a:srgbClr val="F26B43"/>
          </p15:clr>
        </p15:guide>
        <p15:guide id="28" pos="340">
          <p15:clr>
            <a:srgbClr val="F26B43"/>
          </p15:clr>
        </p15:guide>
        <p15:guide id="29" pos="6917">
          <p15:clr>
            <a:srgbClr val="F26B43"/>
          </p15:clr>
        </p15:guide>
        <p15:guide id="30" orient="horz" pos="304">
          <p15:clr>
            <a:srgbClr val="F26B43"/>
          </p15:clr>
        </p15:guide>
        <p15:guide id="31" orient="horz" pos="159">
          <p15:clr>
            <a:srgbClr val="F26B43"/>
          </p15:clr>
        </p15:guide>
        <p15:guide id="32" orient="horz" pos="1134">
          <p15:clr>
            <a:srgbClr val="F26B43"/>
          </p15:clr>
        </p15:guide>
        <p15:guide id="33" pos="1531">
          <p15:clr>
            <a:srgbClr val="F26B43"/>
          </p15:clr>
        </p15:guide>
        <p15:guide id="34" pos="1678">
          <p15:clr>
            <a:srgbClr val="F26B43"/>
          </p15:clr>
        </p15:guide>
        <p15:guide id="35" pos="3029">
          <p15:clr>
            <a:srgbClr val="F26B43"/>
          </p15:clr>
        </p15:guide>
        <p15:guide id="36" pos="2874">
          <p15:clr>
            <a:srgbClr val="F26B43"/>
          </p15:clr>
        </p15:guide>
        <p15:guide id="37" pos="4377">
          <p15:clr>
            <a:srgbClr val="F26B43"/>
          </p15:clr>
        </p15:guide>
        <p15:guide id="38" pos="5724">
          <p15:clr>
            <a:srgbClr val="F26B43"/>
          </p15:clr>
        </p15:guide>
        <p15:guide id="39" pos="5568">
          <p15:clr>
            <a:srgbClr val="F26B43"/>
          </p15:clr>
        </p15:guide>
        <p15:guide id="40" orient="horz" pos="3855">
          <p15:clr>
            <a:srgbClr val="F26B43"/>
          </p15:clr>
        </p15:guide>
        <p15:guide id="41" orient="horz" pos="3629">
          <p15:clr>
            <a:srgbClr val="F26B43"/>
          </p15:clr>
        </p15:guide>
        <p15:guide id="42" orient="horz" pos="65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1.bin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2.bin"/><Relationship Id="rId4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633545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7" name="think-cell Slide" r:id="rId5" imgW="416" imgH="416" progId="TCLayout.ActiveDocument.1">
                  <p:embed/>
                </p:oleObj>
              </mc:Choice>
              <mc:Fallback>
                <p:oleObj name="think-cell Slide" r:id="rId5" imgW="416" imgH="41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745762"/>
              </p:ext>
            </p:extLst>
          </p:nvPr>
        </p:nvGraphicFramePr>
        <p:xfrm>
          <a:off x="553820" y="1076285"/>
          <a:ext cx="11079993" cy="2817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933">
                  <a:extLst>
                    <a:ext uri="{9D8B030D-6E8A-4147-A177-3AD203B41FA5}">
                      <a16:colId xmlns:a16="http://schemas.microsoft.com/office/drawing/2014/main" xmlns="" val="1357581311"/>
                    </a:ext>
                  </a:extLst>
                </a:gridCol>
                <a:gridCol w="3051687">
                  <a:extLst>
                    <a:ext uri="{9D8B030D-6E8A-4147-A177-3AD203B41FA5}">
                      <a16:colId xmlns:a16="http://schemas.microsoft.com/office/drawing/2014/main" xmlns="" val="1956442140"/>
                    </a:ext>
                  </a:extLst>
                </a:gridCol>
                <a:gridCol w="3051686">
                  <a:extLst>
                    <a:ext uri="{9D8B030D-6E8A-4147-A177-3AD203B41FA5}">
                      <a16:colId xmlns:a16="http://schemas.microsoft.com/office/drawing/2014/main" xmlns="" val="1281931210"/>
                    </a:ext>
                  </a:extLst>
                </a:gridCol>
                <a:gridCol w="3051687">
                  <a:extLst>
                    <a:ext uri="{9D8B030D-6E8A-4147-A177-3AD203B41FA5}">
                      <a16:colId xmlns:a16="http://schemas.microsoft.com/office/drawing/2014/main" xmlns="" val="1777577578"/>
                    </a:ext>
                  </a:extLst>
                </a:gridCol>
              </a:tblGrid>
              <a:tr h="308314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活动总览 </a:t>
                      </a:r>
                      <a:r>
                        <a:rPr lang="en-US" altLang="zh-CN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Over</a:t>
                      </a:r>
                      <a:r>
                        <a:rPr lang="en-US" altLang="zh-CN" sz="1200" baseline="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view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03583067"/>
                  </a:ext>
                </a:extLst>
              </a:tr>
              <a:tr h="501808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Event Name &amp; Intent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活动名称</a:t>
                      </a: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/</a:t>
                      </a: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内容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51841494"/>
                  </a:ext>
                </a:extLst>
              </a:tr>
              <a:tr h="501808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Media Platform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媒体平台</a:t>
                      </a: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8522" marR="108522" marT="54261" marB="5426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Exposure Form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曝光形式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79114338"/>
                  </a:ext>
                </a:extLst>
              </a:tr>
              <a:tr h="501808">
                <a:tc rowSpan="3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People 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人员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Qty.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of DCPID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DCPID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客户数量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defTabSz="685792" rtl="0" eaLnBrk="1" latinLnBrk="0" hangingPunct="1"/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04347209"/>
                  </a:ext>
                </a:extLst>
              </a:tr>
              <a:tr h="501808">
                <a:tc v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Cost per n</a:t>
                      </a: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ew 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leads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*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每条线索成本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defTabSz="685792" rtl="0" eaLnBrk="1" latinLnBrk="0" hangingPunct="1"/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51173184"/>
                  </a:ext>
                </a:extLst>
              </a:tr>
              <a:tr h="501808">
                <a:tc v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Qty.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of new</a:t>
                      </a:r>
                      <a:r>
                        <a:rPr lang="en-US" sz="1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leads created in 2022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今年新增线索数量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defTabSz="685792" rtl="0" eaLnBrk="1" latinLnBrk="0" hangingPunct="1"/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1403303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567891" y="754312"/>
            <a:ext cx="11051852" cy="364291"/>
          </a:xfrm>
        </p:spPr>
        <p:txBody>
          <a:bodyPr vert="horz"/>
          <a:lstStyle/>
          <a:p>
            <a:r>
              <a:rPr lang="en-US" altLang="zh-CN" sz="1899" dirty="0">
                <a:latin typeface="+mn-lt"/>
                <a:ea typeface="+mn-ea"/>
                <a:cs typeface="+mn-ea"/>
                <a:sym typeface="+mn-lt"/>
              </a:rPr>
              <a:t>Overview </a:t>
            </a:r>
            <a:r>
              <a:rPr lang="zh-CN" altLang="en-US" sz="1899" dirty="0">
                <a:latin typeface="+mn-lt"/>
                <a:ea typeface="+mn-ea"/>
                <a:cs typeface="+mn-ea"/>
                <a:sym typeface="+mn-lt"/>
              </a:rPr>
              <a:t>概述</a:t>
            </a:r>
            <a:endParaRPr lang="en-US" sz="1899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528464" y="2947222"/>
            <a:ext cx="2209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cs typeface="+mn-ea"/>
                <a:sym typeface="+mn-lt"/>
              </a:rPr>
              <a:t>*</a:t>
            </a:r>
            <a:r>
              <a:rPr lang="zh-CN" altLang="en-US" sz="1000" dirty="0" smtClean="0">
                <a:cs typeface="+mn-ea"/>
                <a:sym typeface="+mn-lt"/>
              </a:rPr>
              <a:t>每</a:t>
            </a:r>
            <a:r>
              <a:rPr lang="zh-CN" altLang="en-US" sz="1000" dirty="0">
                <a:cs typeface="+mn-ea"/>
                <a:sym typeface="+mn-lt"/>
              </a:rPr>
              <a:t>条线索成本</a:t>
            </a:r>
            <a:r>
              <a:rPr lang="en-US" altLang="zh-CN" sz="1000" dirty="0" smtClean="0">
                <a:cs typeface="+mn-ea"/>
                <a:sym typeface="+mn-lt"/>
              </a:rPr>
              <a:t>=</a:t>
            </a:r>
          </a:p>
          <a:p>
            <a:r>
              <a:rPr lang="zh-CN" altLang="en-US" sz="1000" dirty="0" smtClean="0">
                <a:cs typeface="+mn-ea"/>
                <a:sym typeface="+mn-lt"/>
              </a:rPr>
              <a:t>预算金额总计 </a:t>
            </a:r>
            <a:r>
              <a:rPr lang="en-US" altLang="zh-CN" sz="1000" dirty="0" smtClean="0">
                <a:cs typeface="+mn-ea"/>
                <a:sym typeface="+mn-lt"/>
              </a:rPr>
              <a:t>/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今年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新增线索数量</a:t>
            </a:r>
            <a:endParaRPr lang="en-US" sz="1000" dirty="0"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  <p:graphicFrame>
        <p:nvGraphicFramePr>
          <p:cNvPr id="10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629796"/>
              </p:ext>
            </p:extLst>
          </p:nvPr>
        </p:nvGraphicFramePr>
        <p:xfrm>
          <a:off x="539748" y="3882209"/>
          <a:ext cx="11079994" cy="73407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20668">
                  <a:extLst>
                    <a:ext uri="{9D8B030D-6E8A-4147-A177-3AD203B41FA5}">
                      <a16:colId xmlns:a16="http://schemas.microsoft.com/office/drawing/2014/main" xmlns="" val="2715221625"/>
                    </a:ext>
                  </a:extLst>
                </a:gridCol>
                <a:gridCol w="2986442">
                  <a:extLst>
                    <a:ext uri="{9D8B030D-6E8A-4147-A177-3AD203B41FA5}">
                      <a16:colId xmlns:a16="http://schemas.microsoft.com/office/drawing/2014/main" xmlns="" val="8733085"/>
                    </a:ext>
                  </a:extLst>
                </a:gridCol>
                <a:gridCol w="2986442">
                  <a:extLst>
                    <a:ext uri="{9D8B030D-6E8A-4147-A177-3AD203B41FA5}">
                      <a16:colId xmlns:a16="http://schemas.microsoft.com/office/drawing/2014/main" xmlns="" val="2549869754"/>
                    </a:ext>
                  </a:extLst>
                </a:gridCol>
                <a:gridCol w="2986442">
                  <a:extLst>
                    <a:ext uri="{9D8B030D-6E8A-4147-A177-3AD203B41FA5}">
                      <a16:colId xmlns:a16="http://schemas.microsoft.com/office/drawing/2014/main" xmlns="" val="2249785041"/>
                    </a:ext>
                  </a:extLst>
                </a:gridCol>
              </a:tblGrid>
              <a:tr h="276870">
                <a:tc gridSpan="4"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Budget Overview </a:t>
                      </a:r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费用总计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2260445"/>
                  </a:ext>
                </a:extLst>
              </a:tr>
              <a:tr h="330365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Total Budget Amount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预算金额总计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Coop Fund Amount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市场基金金额总计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38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54925855"/>
                  </a:ext>
                </a:extLst>
              </a:tr>
            </a:tbl>
          </a:graphicData>
        </a:graphic>
      </p:graphicFrame>
      <p:graphicFrame>
        <p:nvGraphicFramePr>
          <p:cNvPr id="11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564728"/>
              </p:ext>
            </p:extLst>
          </p:nvPr>
        </p:nvGraphicFramePr>
        <p:xfrm>
          <a:off x="539750" y="4646412"/>
          <a:ext cx="11079993" cy="223487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86012">
                  <a:extLst>
                    <a:ext uri="{9D8B030D-6E8A-4147-A177-3AD203B41FA5}">
                      <a16:colId xmlns:a16="http://schemas.microsoft.com/office/drawing/2014/main" xmlns="" val="2715221625"/>
                    </a:ext>
                  </a:extLst>
                </a:gridCol>
                <a:gridCol w="1498140">
                  <a:extLst>
                    <a:ext uri="{9D8B030D-6E8A-4147-A177-3AD203B41FA5}">
                      <a16:colId xmlns:a16="http://schemas.microsoft.com/office/drawing/2014/main" xmlns="" val="2321960186"/>
                    </a:ext>
                  </a:extLst>
                </a:gridCol>
                <a:gridCol w="916625">
                  <a:extLst>
                    <a:ext uri="{9D8B030D-6E8A-4147-A177-3AD203B41FA5}">
                      <a16:colId xmlns:a16="http://schemas.microsoft.com/office/drawing/2014/main" xmlns="" val="2034639721"/>
                    </a:ext>
                  </a:extLst>
                </a:gridCol>
                <a:gridCol w="1394804">
                  <a:extLst>
                    <a:ext uri="{9D8B030D-6E8A-4147-A177-3AD203B41FA5}">
                      <a16:colId xmlns:a16="http://schemas.microsoft.com/office/drawing/2014/main" xmlns="" val="984284813"/>
                    </a:ext>
                  </a:extLst>
                </a:gridCol>
                <a:gridCol w="1394804">
                  <a:extLst>
                    <a:ext uri="{9D8B030D-6E8A-4147-A177-3AD203B41FA5}">
                      <a16:colId xmlns:a16="http://schemas.microsoft.com/office/drawing/2014/main" xmlns="" val="1755559964"/>
                    </a:ext>
                  </a:extLst>
                </a:gridCol>
                <a:gridCol w="1238205">
                  <a:extLst>
                    <a:ext uri="{9D8B030D-6E8A-4147-A177-3AD203B41FA5}">
                      <a16:colId xmlns:a16="http://schemas.microsoft.com/office/drawing/2014/main" xmlns="" val="714802837"/>
                    </a:ext>
                  </a:extLst>
                </a:gridCol>
                <a:gridCol w="1551403">
                  <a:extLst>
                    <a:ext uri="{9D8B030D-6E8A-4147-A177-3AD203B41FA5}">
                      <a16:colId xmlns:a16="http://schemas.microsoft.com/office/drawing/2014/main" xmlns="" val="2810745597"/>
                    </a:ext>
                  </a:extLst>
                </a:gridCol>
              </a:tblGrid>
              <a:tr h="276870">
                <a:tc gridSpan="7"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Budget</a:t>
                      </a:r>
                      <a:r>
                        <a:rPr lang="en-US" altLang="zh-CN" sz="1200" b="1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Detail </a:t>
                      </a:r>
                      <a:r>
                        <a:rPr lang="zh-CN" altLang="en-US" sz="1200" b="1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费用详情</a:t>
                      </a:r>
                      <a:endParaRPr lang="en-US" altLang="zh-CN" sz="1200" b="1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68840849"/>
                  </a:ext>
                </a:extLst>
              </a:tr>
              <a:tr h="352406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金额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是否报销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投放开始时间</a:t>
                      </a:r>
                      <a:endParaRPr lang="en-US" altLang="zh-CN" sz="8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38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投放结束时间</a:t>
                      </a:r>
                      <a:endParaRPr lang="en-US" altLang="zh-CN" sz="12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38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总计投放天数</a:t>
                      </a:r>
                      <a:endParaRPr lang="en-US" altLang="zh-CN" sz="12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38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每日费用</a:t>
                      </a:r>
                      <a:endParaRPr lang="en-US" altLang="zh-CN" sz="12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41501689"/>
                  </a:ext>
                </a:extLst>
              </a:tr>
              <a:tr h="404166"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Baidu Key Words Marketing for local dealer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百度关键词购买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685792" rtl="0" eaLnBrk="1" latinLnBrk="0" hangingPunct="1">
                        <a:buFontTx/>
                        <a:buNone/>
                      </a:pPr>
                      <a:endParaRPr lang="zh-CN" alt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75075753"/>
                  </a:ext>
                </a:extLst>
              </a:tr>
              <a:tr h="508319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Online sales leads generation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线上线索获取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18738132"/>
                  </a:ext>
                </a:extLst>
              </a:tr>
              <a:tr h="406622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Media buy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媒介购买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81176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699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539015" y="1730366"/>
            <a:ext cx="11080728" cy="4749808"/>
            <a:chOff x="181914" y="1426462"/>
            <a:chExt cx="9940530" cy="3290445"/>
          </a:xfrm>
        </p:grpSpPr>
        <p:sp>
          <p:nvSpPr>
            <p:cNvPr id="10" name="Rectangle 9"/>
            <p:cNvSpPr/>
            <p:nvPr/>
          </p:nvSpPr>
          <p:spPr>
            <a:xfrm>
              <a:off x="181914" y="1426462"/>
              <a:ext cx="4905554" cy="32904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 wrap="square" lIns="85451" rIns="85451" rtlCol="0" anchor="ctr">
              <a:prstTxWarp prst="textNoShape">
                <a:avLst/>
              </a:prstTxWarp>
              <a:noAutofit/>
            </a:bodyPr>
            <a:lstStyle/>
            <a:p>
              <a:pPr algn="ctr" defTabSz="108521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dirty="0">
                <a:solidFill>
                  <a:srgbClr val="232323"/>
                </a:solidFill>
                <a:cs typeface="+mn-ea"/>
                <a:sym typeface="+mn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16890" y="1426463"/>
              <a:ext cx="4905554" cy="32904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 wrap="square" lIns="85451" rIns="85451" rtlCol="0" anchor="t">
              <a:prstTxWarp prst="textNoShape">
                <a:avLst/>
              </a:prstTxWarp>
              <a:noAutofit/>
            </a:bodyPr>
            <a:lstStyle/>
            <a:p>
              <a:pPr defTabSz="108521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187" dirty="0">
                <a:solidFill>
                  <a:srgbClr val="232323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430694" y="1838423"/>
            <a:ext cx="4888615" cy="4532231"/>
          </a:xfrm>
          <a:prstGeom prst="rect">
            <a:avLst/>
          </a:prstGeom>
          <a:noFill/>
          <a:ln>
            <a:solidFill>
              <a:srgbClr val="00321F"/>
            </a:solidFill>
            <a:prstDash val="lgDash"/>
          </a:ln>
        </p:spPr>
        <p:txBody>
          <a:bodyPr wrap="square" lIns="85451" rIns="85451" rtlCol="0" anchor="t">
            <a:noAutofit/>
          </a:bodyPr>
          <a:lstStyle/>
          <a:p>
            <a:pPr defTabSz="108521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305" dirty="0">
                <a:solidFill>
                  <a:srgbClr val="232323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平台基本信息：简介</a:t>
            </a:r>
            <a:r>
              <a:rPr lang="en-US" altLang="zh-CN" sz="1305" dirty="0">
                <a:solidFill>
                  <a:srgbClr val="232323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/</a:t>
            </a:r>
            <a:r>
              <a:rPr lang="zh-CN" altLang="en-US" sz="1305" dirty="0">
                <a:solidFill>
                  <a:srgbClr val="232323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选择</a:t>
            </a:r>
            <a:r>
              <a:rPr lang="zh-CN" altLang="en-US" sz="1305" dirty="0" smtClean="0">
                <a:solidFill>
                  <a:srgbClr val="232323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理由</a:t>
            </a:r>
            <a:endParaRPr lang="en-US" altLang="zh-CN" sz="1305" dirty="0" smtClean="0">
              <a:solidFill>
                <a:srgbClr val="232323">
                  <a:lumMod val="75000"/>
                  <a:lumOff val="25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8850" y="1123920"/>
            <a:ext cx="5468560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Platform Screen </a:t>
            </a:r>
            <a:r>
              <a:rPr lang="en-US" altLang="zh-CN" sz="1400" b="1" dirty="0" smtClean="0">
                <a:solidFill>
                  <a:srgbClr val="FFFFFF"/>
                </a:solidFill>
                <a:cs typeface="+mn-ea"/>
                <a:sym typeface="+mn-lt"/>
              </a:rPr>
              <a:t>Shot</a:t>
            </a:r>
          </a:p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媒体平台截</a:t>
            </a:r>
            <a:r>
              <a:rPr lang="zh-CN" alt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图</a:t>
            </a:r>
            <a:endParaRPr lang="zh-CN" altLang="en-US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4" name="Title 12"/>
          <p:cNvSpPr txBox="1">
            <a:spLocks/>
          </p:cNvSpPr>
          <p:nvPr/>
        </p:nvSpPr>
        <p:spPr>
          <a:xfrm>
            <a:off x="539015" y="677777"/>
            <a:ext cx="11080728" cy="446143"/>
          </a:xfrm>
          <a:prstGeom prst="rect">
            <a:avLst/>
          </a:prstGeom>
        </p:spPr>
        <p:txBody>
          <a:bodyPr anchor="b" anchorCtr="0"/>
          <a:lstStyle>
            <a:lvl1pPr defTabSz="685792" eaLnBrk="1" latinLnBrk="0" hangingPunct="1">
              <a:lnSpc>
                <a:spcPct val="85000"/>
              </a:lnSpc>
              <a:buNone/>
              <a:defRPr sz="1600" b="0" i="0" spc="-8" baseline="0"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Platform </a:t>
            </a:r>
            <a:r>
              <a:rPr lang="zh-CN" altLang="en-US" sz="2000" dirty="0"/>
              <a:t>平台简介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51512" y="1123920"/>
            <a:ext cx="5468560" cy="5306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Platform basic information: introduction / why </a:t>
            </a:r>
            <a:r>
              <a:rPr lang="en-US" altLang="zh-CN" sz="1400" b="1" dirty="0" smtClean="0">
                <a:solidFill>
                  <a:srgbClr val="FFFFFF"/>
                </a:solidFill>
                <a:cs typeface="+mn-ea"/>
                <a:sym typeface="+mn-lt"/>
              </a:rPr>
              <a:t>selection</a:t>
            </a:r>
          </a:p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媒体平台选择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理由</a:t>
            </a:r>
          </a:p>
        </p:txBody>
      </p:sp>
      <p:sp>
        <p:nvSpPr>
          <p:cNvPr id="16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152887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39015" y="1730367"/>
            <a:ext cx="11065609" cy="474980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t">
            <a:prstTxWarp prst="textNoShape">
              <a:avLst/>
            </a:prstTxWarp>
            <a:noAutofit/>
          </a:bodyPr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1187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8849" y="1123920"/>
            <a:ext cx="11065775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Brand exposure form (reference / demo</a:t>
            </a:r>
            <a:r>
              <a:rPr lang="en-US" altLang="zh-CN" sz="1400" b="1" dirty="0" smtClean="0">
                <a:solidFill>
                  <a:srgbClr val="FFFFFF"/>
                </a:solidFill>
                <a:cs typeface="+mn-ea"/>
                <a:sym typeface="+mn-lt"/>
              </a:rPr>
              <a:t>)</a:t>
            </a:r>
          </a:p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品牌曝光形式</a:t>
            </a: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  <p:sp>
        <p:nvSpPr>
          <p:cNvPr id="7" name="Title 12"/>
          <p:cNvSpPr txBox="1">
            <a:spLocks/>
          </p:cNvSpPr>
          <p:nvPr/>
        </p:nvSpPr>
        <p:spPr>
          <a:xfrm>
            <a:off x="539015" y="677777"/>
            <a:ext cx="11080728" cy="446143"/>
          </a:xfrm>
          <a:prstGeom prst="rect">
            <a:avLst/>
          </a:prstGeom>
        </p:spPr>
        <p:txBody>
          <a:bodyPr anchor="b" anchorCtr="0"/>
          <a:lstStyle>
            <a:lvl1pPr defTabSz="685792" eaLnBrk="1" latinLnBrk="0" hangingPunct="1">
              <a:lnSpc>
                <a:spcPct val="85000"/>
              </a:lnSpc>
              <a:buNone/>
              <a:defRPr sz="1600" b="0" i="0" spc="-8" baseline="0"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Platform </a:t>
            </a:r>
            <a:r>
              <a:rPr lang="zh-CN" altLang="en-US" sz="2000" dirty="0"/>
              <a:t>平台简介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6067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626663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9" name="think-cell Slide" r:id="rId5" imgW="416" imgH="416" progId="TCLayout.ActiveDocument.1">
                  <p:embed/>
                </p:oleObj>
              </mc:Choice>
              <mc:Fallback>
                <p:oleObj name="think-cell Slide" r:id="rId5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558263" y="1150394"/>
            <a:ext cx="11061479" cy="532978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t">
            <a:prstTxWarp prst="textNoShape">
              <a:avLst/>
            </a:prstTxWarp>
            <a:noAutofit/>
          </a:bodyPr>
          <a:lstStyle/>
          <a:p>
            <a:pPr algn="l"/>
            <a:endParaRPr lang="zh-CN" altLang="en-US" sz="1187" dirty="0"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46B1E-1CF5-4801-894B-F57DA2C6389A}" type="slidenum">
              <a:rPr lang="en-GB" smtClean="0">
                <a:latin typeface="+mn-lt"/>
                <a:cs typeface="+mn-ea"/>
                <a:sym typeface="+mn-lt"/>
              </a:rPr>
              <a:pPr>
                <a:defRPr/>
              </a:pPr>
              <a:t>4</a:t>
            </a:fld>
            <a:endParaRPr lang="en-GB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96043" y="5472009"/>
            <a:ext cx="3442716" cy="682578"/>
          </a:xfrm>
          <a:prstGeom prst="rect">
            <a:avLst/>
          </a:prstGeom>
          <a:solidFill>
            <a:schemeClr val="accent1">
              <a:lumMod val="50000"/>
              <a:alpha val="50196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1424" dirty="0">
                <a:solidFill>
                  <a:schemeClr val="bg1"/>
                </a:solidFill>
                <a:cs typeface="+mn-ea"/>
                <a:sym typeface="+mn-lt"/>
              </a:rPr>
              <a:t>Approved by </a:t>
            </a:r>
            <a:r>
              <a:rPr lang="en-US" altLang="zh-CN" sz="1424" dirty="0" err="1">
                <a:solidFill>
                  <a:schemeClr val="bg1"/>
                </a:solidFill>
                <a:cs typeface="+mn-ea"/>
                <a:sym typeface="+mn-lt"/>
              </a:rPr>
              <a:t>MarCom</a:t>
            </a:r>
            <a:endParaRPr lang="en-US" altLang="zh-CN" sz="1424" dirty="0">
              <a:solidFill>
                <a:schemeClr val="bg1"/>
              </a:solidFill>
              <a:cs typeface="+mn-ea"/>
              <a:sym typeface="+mn-lt"/>
            </a:endParaRPr>
          </a:p>
          <a:p>
            <a:pPr algn="r">
              <a:lnSpc>
                <a:spcPct val="130000"/>
              </a:lnSpc>
            </a:pPr>
            <a:r>
              <a:rPr lang="zh-CN" altLang="en-US" sz="1424" dirty="0">
                <a:solidFill>
                  <a:schemeClr val="bg1"/>
                </a:solidFill>
                <a:cs typeface="+mn-ea"/>
                <a:sym typeface="+mn-lt"/>
              </a:rPr>
              <a:t>请提供批准后的主视觉图片</a:t>
            </a: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  <p:sp>
        <p:nvSpPr>
          <p:cNvPr id="9" name="Title 12"/>
          <p:cNvSpPr txBox="1">
            <a:spLocks/>
          </p:cNvSpPr>
          <p:nvPr/>
        </p:nvSpPr>
        <p:spPr>
          <a:xfrm>
            <a:off x="539015" y="707921"/>
            <a:ext cx="11080728" cy="446143"/>
          </a:xfrm>
          <a:prstGeom prst="rect">
            <a:avLst/>
          </a:prstGeom>
        </p:spPr>
        <p:txBody>
          <a:bodyPr anchor="b" anchorCtr="0"/>
          <a:lstStyle>
            <a:lvl1pPr defTabSz="685792" eaLnBrk="1" latinLnBrk="0" hangingPunct="1">
              <a:lnSpc>
                <a:spcPct val="85000"/>
              </a:lnSpc>
              <a:buNone/>
              <a:defRPr sz="1600" b="0" i="0" spc="-8" baseline="0"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cs typeface="+mn-ea"/>
                <a:sym typeface="+mn-lt"/>
              </a:rPr>
              <a:t>B</a:t>
            </a:r>
            <a:r>
              <a:rPr lang="en-US" sz="2000" dirty="0">
                <a:cs typeface="+mn-ea"/>
                <a:sym typeface="+mn-lt"/>
              </a:rPr>
              <a:t>rand </a:t>
            </a:r>
            <a:r>
              <a:rPr lang="en-US" altLang="zh-CN" sz="2000" dirty="0">
                <a:cs typeface="+mn-ea"/>
                <a:sym typeface="+mn-lt"/>
              </a:rPr>
              <a:t>R</a:t>
            </a:r>
            <a:r>
              <a:rPr lang="en-US" sz="2000" dirty="0">
                <a:cs typeface="+mn-ea"/>
                <a:sym typeface="+mn-lt"/>
              </a:rPr>
              <a:t>epresentation </a:t>
            </a:r>
            <a:r>
              <a:rPr lang="en-US" sz="2000" dirty="0" smtClean="0">
                <a:cs typeface="+mn-ea"/>
                <a:sym typeface="+mn-lt"/>
              </a:rPr>
              <a:t>– </a:t>
            </a:r>
            <a:r>
              <a:rPr lang="zh-CN" altLang="en-US" sz="2000" dirty="0" smtClean="0">
                <a:cs typeface="+mn-ea"/>
                <a:sym typeface="+mn-lt"/>
              </a:rPr>
              <a:t>物料设计</a:t>
            </a:r>
            <a:endParaRPr lang="en-US" sz="20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9312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39015" y="1730367"/>
            <a:ext cx="11065609" cy="474980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232323"/>
                </a:solidFill>
                <a:cs typeface="+mn-ea"/>
                <a:sym typeface="+mn-lt"/>
              </a:rPr>
              <a:t>请提供具体投放效果</a:t>
            </a:r>
          </a:p>
        </p:txBody>
      </p:sp>
      <p:sp>
        <p:nvSpPr>
          <p:cNvPr id="14" name="Title 12"/>
          <p:cNvSpPr txBox="1">
            <a:spLocks/>
          </p:cNvSpPr>
          <p:nvPr/>
        </p:nvSpPr>
        <p:spPr>
          <a:xfrm>
            <a:off x="539015" y="677777"/>
            <a:ext cx="11080728" cy="446143"/>
          </a:xfrm>
          <a:prstGeom prst="rect">
            <a:avLst/>
          </a:prstGeom>
        </p:spPr>
        <p:txBody>
          <a:bodyPr anchor="b" anchorCtr="0"/>
          <a:lstStyle>
            <a:lvl1pPr defTabSz="685792" eaLnBrk="1" latinLnBrk="0" hangingPunct="1">
              <a:lnSpc>
                <a:spcPct val="85000"/>
              </a:lnSpc>
              <a:buNone/>
              <a:defRPr sz="1600" b="0" i="0" spc="-8" baseline="0"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r>
              <a:rPr lang="en-US" altLang="zh-CN" sz="1800" dirty="0"/>
              <a:t>Schematic Diagram of Media Delivery </a:t>
            </a:r>
            <a:r>
              <a:rPr lang="zh-CN" altLang="en-US" sz="1800" dirty="0"/>
              <a:t>媒体投放示例</a:t>
            </a:r>
            <a:endParaRPr 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8849" y="1123920"/>
            <a:ext cx="11065775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 smtClean="0">
                <a:solidFill>
                  <a:srgbClr val="FFFFFF"/>
                </a:solidFill>
                <a:cs typeface="+mn-ea"/>
                <a:sym typeface="+mn-lt"/>
              </a:rPr>
              <a:t>Schematic Diagram of Media Delivery</a:t>
            </a:r>
          </a:p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媒体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投放</a:t>
            </a:r>
            <a:r>
              <a:rPr lang="zh-CN" alt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示例</a:t>
            </a:r>
            <a:endParaRPr lang="zh-CN" altLang="en-US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346502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b3qhbJ6R0qRsrpej8PbE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G2XALUTQEOirmvhxJmg9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JHNXxCQ9yrmtuaeDJlJ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b3qhbJ6R0qRsrpej8PbE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G2XALUTQEOirmvhxJmg9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JHNXxCQ9yrmtuaeDJlJQ"/>
</p:tagLst>
</file>

<file path=ppt/theme/theme1.xml><?xml version="1.0" encoding="utf-8"?>
<a:theme xmlns:a="http://schemas.openxmlformats.org/drawingml/2006/main" name="3_Office Theme">
  <a:themeElements>
    <a:clrScheme name="Custom 1">
      <a:dk1>
        <a:srgbClr val="232323"/>
      </a:dk1>
      <a:lt1>
        <a:srgbClr val="FFFFFF"/>
      </a:lt1>
      <a:dk2>
        <a:srgbClr val="44474E"/>
      </a:dk2>
      <a:lt2>
        <a:srgbClr val="BEC1C6"/>
      </a:lt2>
      <a:accent1>
        <a:srgbClr val="67BC51"/>
      </a:accent1>
      <a:accent2>
        <a:srgbClr val="A0947C"/>
      </a:accent2>
      <a:accent3>
        <a:srgbClr val="284E1E"/>
      </a:accent3>
      <a:accent4>
        <a:srgbClr val="FFF89A"/>
      </a:accent4>
      <a:accent5>
        <a:srgbClr val="9AC1E6"/>
      </a:accent5>
      <a:accent6>
        <a:srgbClr val="D63F20"/>
      </a:accent6>
      <a:hlink>
        <a:srgbClr val="67BC51"/>
      </a:hlink>
      <a:folHlink>
        <a:srgbClr val="284E1E"/>
      </a:folHlink>
    </a:clrScheme>
    <a:fontScheme name="1hz2wouy">
      <a:majorFont>
        <a:latin typeface="Bentley Light"/>
        <a:ea typeface="黑体"/>
        <a:cs typeface=""/>
      </a:majorFont>
      <a:minorFont>
        <a:latin typeface="Bentley Light"/>
        <a:ea typeface="黑体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Bentley template 2021.potx" id="{C9F80F40-B2B1-4DB6-919B-71F3AAFFE5B0}" vid="{F9D38CA0-4F02-4029-A6BC-9642EF690A5C}"/>
    </a:ext>
  </a:extLst>
</a:theme>
</file>

<file path=ppt/theme/theme2.xml><?xml version="1.0" encoding="utf-8"?>
<a:theme xmlns:a="http://schemas.openxmlformats.org/drawingml/2006/main" name="4_Office Theme">
  <a:themeElements>
    <a:clrScheme name="Custom 1">
      <a:dk1>
        <a:srgbClr val="232323"/>
      </a:dk1>
      <a:lt1>
        <a:srgbClr val="FFFFFF"/>
      </a:lt1>
      <a:dk2>
        <a:srgbClr val="44474E"/>
      </a:dk2>
      <a:lt2>
        <a:srgbClr val="BEC1C6"/>
      </a:lt2>
      <a:accent1>
        <a:srgbClr val="67BC51"/>
      </a:accent1>
      <a:accent2>
        <a:srgbClr val="A0947C"/>
      </a:accent2>
      <a:accent3>
        <a:srgbClr val="284E1E"/>
      </a:accent3>
      <a:accent4>
        <a:srgbClr val="FFF89A"/>
      </a:accent4>
      <a:accent5>
        <a:srgbClr val="9AC1E6"/>
      </a:accent5>
      <a:accent6>
        <a:srgbClr val="D63F20"/>
      </a:accent6>
      <a:hlink>
        <a:srgbClr val="67BC51"/>
      </a:hlink>
      <a:folHlink>
        <a:srgbClr val="284E1E"/>
      </a:folHlink>
    </a:clrScheme>
    <a:fontScheme name="1hz2wouy">
      <a:majorFont>
        <a:latin typeface="Bentley Light"/>
        <a:ea typeface="黑体"/>
        <a:cs typeface=""/>
      </a:majorFont>
      <a:minorFont>
        <a:latin typeface="Bentley Light"/>
        <a:ea typeface="黑体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Bentley template 2021.potx" id="{C9F80F40-B2B1-4DB6-919B-71F3AAFFE5B0}" vid="{F9D38CA0-4F02-4029-A6BC-9642EF690A5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1614</TotalTime>
  <Words>248</Words>
  <Application>Microsoft Office PowerPoint</Application>
  <PresentationFormat>自定义</PresentationFormat>
  <Paragraphs>65</Paragraphs>
  <Slides>5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8" baseType="lpstr">
      <vt:lpstr>3_Office Theme</vt:lpstr>
      <vt:lpstr>4_Office Theme</vt:lpstr>
      <vt:lpstr>think-cell Slide</vt:lpstr>
      <vt:lpstr>Overview 概述</vt:lpstr>
      <vt:lpstr>PowerPoint 演示文稿</vt:lpstr>
      <vt:lpstr>PowerPoint 演示文稿</vt:lpstr>
      <vt:lpstr>PowerPoint 演示文稿</vt:lpstr>
      <vt:lpstr>PowerPoint 演示文稿</vt:lpstr>
    </vt:vector>
  </TitlesOfParts>
  <Company>Volkswagen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You, Jianxin (Jessy)</dc:creator>
  <cp:lastModifiedBy>Think</cp:lastModifiedBy>
  <cp:revision>62</cp:revision>
  <dcterms:created xsi:type="dcterms:W3CDTF">2022-02-15T07:41:51Z</dcterms:created>
  <dcterms:modified xsi:type="dcterms:W3CDTF">2022-04-01T16:19:07Z</dcterms:modified>
</cp:coreProperties>
</file>