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1"/>
  </p:notesMasterIdLst>
  <p:sldIdLst>
    <p:sldId id="300" r:id="rId3"/>
    <p:sldId id="289" r:id="rId4"/>
    <p:sldId id="299" r:id="rId5"/>
    <p:sldId id="294" r:id="rId6"/>
    <p:sldId id="290" r:id="rId7"/>
    <p:sldId id="292" r:id="rId8"/>
    <p:sldId id="293" r:id="rId9"/>
    <p:sldId id="297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交车仪式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-X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endParaRPr lang="en-US" altLang="zh-CN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120"/>
            <a:ext cx="12192000" cy="41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92327"/>
              </p:ext>
            </p:extLst>
          </p:nvPr>
        </p:nvGraphicFramePr>
        <p:xfrm>
          <a:off x="539749" y="1107029"/>
          <a:ext cx="11079991" cy="278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:a16="http://schemas.microsoft.com/office/drawing/2014/main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:a16="http://schemas.microsoft.com/office/drawing/2014/main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:a16="http://schemas.microsoft.com/office/drawing/2014/main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:a16="http://schemas.microsoft.com/office/drawing/2014/main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:a16="http://schemas.microsoft.com/office/drawing/2014/main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41494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参与人数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93723744"/>
              </p:ext>
            </p:extLst>
          </p:nvPr>
        </p:nvGraphicFramePr>
        <p:xfrm>
          <a:off x="587372" y="4245295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018523"/>
              </p:ext>
            </p:extLst>
          </p:nvPr>
        </p:nvGraphicFramePr>
        <p:xfrm>
          <a:off x="404261" y="1162112"/>
          <a:ext cx="11215482" cy="4539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571">
                  <a:extLst>
                    <a:ext uri="{9D8B030D-6E8A-4147-A177-3AD203B41FA5}">
                      <a16:colId xmlns:a16="http://schemas.microsoft.com/office/drawing/2014/main" val="2715221625"/>
                    </a:ext>
                  </a:extLst>
                </a:gridCol>
                <a:gridCol w="835571">
                  <a:extLst>
                    <a:ext uri="{9D8B030D-6E8A-4147-A177-3AD203B41FA5}">
                      <a16:colId xmlns:a16="http://schemas.microsoft.com/office/drawing/2014/main" val="1722467380"/>
                    </a:ext>
                  </a:extLst>
                </a:gridCol>
                <a:gridCol w="1132729">
                  <a:extLst>
                    <a:ext uri="{9D8B030D-6E8A-4147-A177-3AD203B41FA5}">
                      <a16:colId xmlns:a16="http://schemas.microsoft.com/office/drawing/2014/main" val="8733085"/>
                    </a:ext>
                  </a:extLst>
                </a:gridCol>
                <a:gridCol w="879661">
                  <a:extLst>
                    <a:ext uri="{9D8B030D-6E8A-4147-A177-3AD203B41FA5}">
                      <a16:colId xmlns:a16="http://schemas.microsoft.com/office/drawing/2014/main" val="2034639721"/>
                    </a:ext>
                  </a:extLst>
                </a:gridCol>
                <a:gridCol w="1924210">
                  <a:extLst>
                    <a:ext uri="{9D8B030D-6E8A-4147-A177-3AD203B41FA5}">
                      <a16:colId xmlns:a16="http://schemas.microsoft.com/office/drawing/2014/main" val="984284813"/>
                    </a:ext>
                  </a:extLst>
                </a:gridCol>
                <a:gridCol w="1597470">
                  <a:extLst>
                    <a:ext uri="{9D8B030D-6E8A-4147-A177-3AD203B41FA5}">
                      <a16:colId xmlns:a16="http://schemas.microsoft.com/office/drawing/2014/main" val="610353967"/>
                    </a:ext>
                  </a:extLst>
                </a:gridCol>
                <a:gridCol w="1206400">
                  <a:extLst>
                    <a:ext uri="{9D8B030D-6E8A-4147-A177-3AD203B41FA5}">
                      <a16:colId xmlns:a16="http://schemas.microsoft.com/office/drawing/2014/main" val="2199988680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1060807198"/>
                    </a:ext>
                  </a:extLst>
                </a:gridCol>
                <a:gridCol w="1882417">
                  <a:extLst>
                    <a:ext uri="{9D8B030D-6E8A-4147-A177-3AD203B41FA5}">
                      <a16:colId xmlns:a16="http://schemas.microsoft.com/office/drawing/2014/main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zh-CN" altLang="en-US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75753"/>
                  </a:ext>
                </a:extLst>
              </a:tr>
              <a:tr h="879104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02271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Monthly Handover Ceremony Plan |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本月交车仪式安排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55467"/>
              </p:ext>
            </p:extLst>
          </p:nvPr>
        </p:nvGraphicFramePr>
        <p:xfrm>
          <a:off x="587141" y="1234463"/>
          <a:ext cx="11032602" cy="521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5">
                  <a:extLst>
                    <a:ext uri="{9D8B030D-6E8A-4147-A177-3AD203B41FA5}">
                      <a16:colId xmlns:a16="http://schemas.microsoft.com/office/drawing/2014/main" val="207362988"/>
                    </a:ext>
                  </a:extLst>
                </a:gridCol>
                <a:gridCol w="221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579">
                  <a:extLst>
                    <a:ext uri="{9D8B030D-6E8A-4147-A177-3AD203B41FA5}">
                      <a16:colId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</a:t>
                      </a:r>
                      <a:r>
                        <a:rPr lang="en-US" altLang="zh-CN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Highlight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活动主要亮点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0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2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3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4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5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6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5124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7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4083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8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085564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9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10</a:t>
                      </a: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593430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150394"/>
            <a:ext cx="11061479" cy="5163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026" y="6262457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343</Words>
  <Application>Microsoft Office PowerPoint</Application>
  <PresentationFormat>宽屏</PresentationFormat>
  <Paragraphs>107</Paragraphs>
  <Slides>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Bentley</vt:lpstr>
      <vt:lpstr>Bentley Light</vt:lpstr>
      <vt:lpstr>Bentley SemiBold</vt:lpstr>
      <vt:lpstr>ＭＳ Ｐゴシック</vt:lpstr>
      <vt:lpstr>黑体</vt:lpstr>
      <vt:lpstr>Arial</vt:lpstr>
      <vt:lpstr>Calibri</vt:lpstr>
      <vt:lpstr>Gill Sans MT</vt:lpstr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moujunsheng</cp:lastModifiedBy>
  <cp:revision>57</cp:revision>
  <dcterms:created xsi:type="dcterms:W3CDTF">2022-02-15T07:41:51Z</dcterms:created>
  <dcterms:modified xsi:type="dcterms:W3CDTF">2022-04-26T14:25:44Z</dcterms:modified>
</cp:coreProperties>
</file>