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endParaRPr lang="en-US" altLang="zh-CN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437867"/>
              </p:ext>
            </p:extLst>
          </p:nvPr>
        </p:nvGraphicFramePr>
        <p:xfrm>
          <a:off x="587141" y="1234463"/>
          <a:ext cx="11032602" cy="514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607">
                  <a:extLst>
                    <a:ext uri="{9D8B030D-6E8A-4147-A177-3AD203B41FA5}">
                      <a16:colId xmlns:a16="http://schemas.microsoft.com/office/drawing/2014/main" val="3496894346"/>
                    </a:ext>
                  </a:extLst>
                </a:gridCol>
                <a:gridCol w="228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26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475788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0245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1923"/>
              </p:ext>
            </p:extLst>
          </p:nvPr>
        </p:nvGraphicFramePr>
        <p:xfrm>
          <a:off x="539749" y="1107029"/>
          <a:ext cx="11079991" cy="327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17615396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04741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:a16="http://schemas.microsoft.com/office/drawing/2014/main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:a16="http://schemas.microsoft.com/office/drawing/2014/main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:a16="http://schemas.microsoft.com/office/drawing/2014/main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:a16="http://schemas.microsoft.com/office/drawing/2014/main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47269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661020"/>
            <a:ext cx="11061479" cy="5037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9782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58264" y="1126740"/>
            <a:ext cx="1108139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活动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主视觉或背板</a:t>
            </a: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concept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460</Words>
  <Application>Microsoft Office PowerPoint</Application>
  <PresentationFormat>宽屏</PresentationFormat>
  <Paragraphs>147</Paragraphs>
  <Slides>11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58</cp:revision>
  <dcterms:created xsi:type="dcterms:W3CDTF">2022-02-15T07:41:51Z</dcterms:created>
  <dcterms:modified xsi:type="dcterms:W3CDTF">2022-04-26T14:34:05Z</dcterms:modified>
</cp:coreProperties>
</file>