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7"/>
  </p:notesMasterIdLst>
  <p:sldIdLst>
    <p:sldId id="270" r:id="rId4"/>
    <p:sldId id="289" r:id="rId5"/>
    <p:sldId id="301" r:id="rId6"/>
    <p:sldId id="299" r:id="rId7"/>
    <p:sldId id="294" r:id="rId8"/>
    <p:sldId id="290" r:id="rId9"/>
    <p:sldId id="300" r:id="rId10"/>
    <p:sldId id="292" r:id="rId11"/>
    <p:sldId id="293" r:id="rId12"/>
    <p:sldId id="296" r:id="rId13"/>
    <p:sldId id="298" r:id="rId14"/>
    <p:sldId id="297" r:id="rId15"/>
    <p:sldId id="3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53" y="1416010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Performance </a:t>
            </a:r>
            <a:r>
              <a:rPr lang="en-US" altLang="zh-CN" dirty="0">
                <a:sym typeface="+mn-lt"/>
              </a:rPr>
              <a:t>and Sign-in </a:t>
            </a:r>
            <a:r>
              <a:rPr lang="zh-CN" altLang="en-US" dirty="0">
                <a:sym typeface="+mn-lt"/>
              </a:rPr>
              <a:t>表演及现场互动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6264832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23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23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4832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Sign-in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签到及其他互动环节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Hospitality </a:t>
            </a:r>
            <a:r>
              <a:rPr lang="zh-CN" altLang="en-US" dirty="0">
                <a:sym typeface="+mn-lt"/>
              </a:rPr>
              <a:t>礼仪及其他工作人员</a:t>
            </a:r>
            <a:endParaRPr lang="en-US" dirty="0"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597" y="1146150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146150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其他工作人员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6264832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597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6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5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10198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5624394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Campaign ID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下的线索报告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908062"/>
              </p:ext>
            </p:extLst>
          </p:nvPr>
        </p:nvGraphicFramePr>
        <p:xfrm>
          <a:off x="563446" y="1148019"/>
          <a:ext cx="11079992" cy="554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6610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活动前是否已有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357673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52154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488177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715701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6105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33619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473952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13613"/>
              </p:ext>
            </p:extLst>
          </p:nvPr>
        </p:nvGraphicFramePr>
        <p:xfrm>
          <a:off x="544314" y="1551213"/>
          <a:ext cx="11048526" cy="93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8205"/>
              </p:ext>
            </p:extLst>
          </p:nvPr>
        </p:nvGraphicFramePr>
        <p:xfrm>
          <a:off x="544310" y="3164422"/>
          <a:ext cx="11048533" cy="323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Performance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906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MC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79542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Hospitality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2637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仿宋" panose="02010609060101010101" pitchFamily="49" charset="-122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Bentley Light" panose="020B0404020201020102"/>
                        <a:ea typeface="仿宋" panose="02010609060101010101" pitchFamily="49" charset="-122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10082"/>
              </p:ext>
            </p:extLst>
          </p:nvPr>
        </p:nvGraphicFramePr>
        <p:xfrm>
          <a:off x="539750" y="1254424"/>
          <a:ext cx="11079992" cy="543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12">
                  <a:extLst>
                    <a:ext uri="{9D8B030D-6E8A-4147-A177-3AD203B41FA5}">
                      <a16:colId xmlns:a16="http://schemas.microsoft.com/office/drawing/2014/main" val="1701192910"/>
                    </a:ext>
                  </a:extLst>
                </a:gridCol>
                <a:gridCol w="229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29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开始时间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结束时间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0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0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56389"/>
                  </a:ext>
                </a:extLst>
              </a:tr>
              <a:tr h="40900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811563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88661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17639"/>
                  </a:ext>
                </a:extLst>
              </a:tr>
              <a:tr h="45467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17531"/>
                  </a:ext>
                </a:extLst>
              </a:tr>
              <a:tr h="40900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3279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64047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车辆照片（动态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静态）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314606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579</Words>
  <Application>Microsoft Office PowerPoint</Application>
  <PresentationFormat>宽屏</PresentationFormat>
  <Paragraphs>163</Paragraphs>
  <Slides>13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Bentley</vt:lpstr>
      <vt:lpstr>Bentley Light</vt:lpstr>
      <vt:lpstr>Bentley SemiBold</vt:lpstr>
      <vt:lpstr>ＭＳ Ｐゴシック</vt:lpstr>
      <vt:lpstr>仿宋</vt:lpstr>
      <vt:lpstr>黑体</vt:lpstr>
      <vt:lpstr>Arial</vt:lpstr>
      <vt:lpstr>Calibri</vt:lpstr>
      <vt:lpstr>Gill Sans MT</vt:lpstr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PowerPoint 演示文稿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70</cp:revision>
  <dcterms:created xsi:type="dcterms:W3CDTF">2022-02-15T07:41:51Z</dcterms:created>
  <dcterms:modified xsi:type="dcterms:W3CDTF">2022-04-26T14:40:20Z</dcterms:modified>
</cp:coreProperties>
</file>