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8"/>
  </p:notesMasterIdLst>
  <p:sldIdLst>
    <p:sldId id="289" r:id="rId3"/>
    <p:sldId id="299" r:id="rId4"/>
    <p:sldId id="301" r:id="rId5"/>
    <p:sldId id="290" r:id="rId6"/>
    <p:sldId id="302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2570"/>
              </p:ext>
            </p:extLst>
          </p:nvPr>
        </p:nvGraphicFramePr>
        <p:xfrm>
          <a:off x="539750" y="1131428"/>
          <a:ext cx="11064875" cy="4684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val="1228268629"/>
                    </a:ext>
                  </a:extLst>
                </a:gridCol>
                <a:gridCol w="267612">
                  <a:extLst>
                    <a:ext uri="{9D8B030D-6E8A-4147-A177-3AD203B41FA5}">
                      <a16:colId xmlns:a16="http://schemas.microsoft.com/office/drawing/2014/main" val="4045974056"/>
                    </a:ext>
                  </a:extLst>
                </a:gridCol>
                <a:gridCol w="2240783">
                  <a:extLst>
                    <a:ext uri="{9D8B030D-6E8A-4147-A177-3AD203B41FA5}">
                      <a16:colId xmlns:a16="http://schemas.microsoft.com/office/drawing/2014/main" val="2983289087"/>
                    </a:ext>
                  </a:extLst>
                </a:gridCol>
                <a:gridCol w="3154881">
                  <a:extLst>
                    <a:ext uri="{9D8B030D-6E8A-4147-A177-3AD203B41FA5}">
                      <a16:colId xmlns:a16="http://schemas.microsoft.com/office/drawing/2014/main" val="2462729159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901"/>
                  </a:ext>
                </a:extLst>
              </a:tr>
              <a:tr h="67557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5167"/>
                  </a:ext>
                </a:extLst>
              </a:tr>
              <a:tr h="582805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Platform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媒体平台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34524"/>
                  </a:ext>
                </a:extLst>
              </a:tr>
              <a:tr h="612949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Exposure Form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曝光形式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10406"/>
                  </a:ext>
                </a:extLst>
              </a:tr>
              <a:tr h="653143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8418"/>
                  </a:ext>
                </a:extLst>
              </a:tr>
              <a:tr h="65100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91838"/>
                  </a:ext>
                </a:extLst>
              </a:tr>
              <a:tr h="5447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37538"/>
                  </a:ext>
                </a:extLst>
              </a:tr>
              <a:tr h="582804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4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2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43825"/>
              </p:ext>
            </p:extLst>
          </p:nvPr>
        </p:nvGraphicFramePr>
        <p:xfrm>
          <a:off x="544314" y="1551213"/>
          <a:ext cx="11048526" cy="93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55749"/>
              </p:ext>
            </p:extLst>
          </p:nvPr>
        </p:nvGraphicFramePr>
        <p:xfrm>
          <a:off x="544313" y="3308923"/>
          <a:ext cx="11049752" cy="317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610">
                  <a:extLst>
                    <a:ext uri="{9D8B030D-6E8A-4147-A177-3AD203B41FA5}">
                      <a16:colId xmlns:a16="http://schemas.microsoft.com/office/drawing/2014/main" val="4105844897"/>
                    </a:ext>
                  </a:extLst>
                </a:gridCol>
                <a:gridCol w="1105271">
                  <a:extLst>
                    <a:ext uri="{9D8B030D-6E8A-4147-A177-3AD203B41FA5}">
                      <a16:colId xmlns:a16="http://schemas.microsoft.com/office/drawing/2014/main" val="4142034472"/>
                    </a:ext>
                  </a:extLst>
                </a:gridCol>
                <a:gridCol w="1154475">
                  <a:extLst>
                    <a:ext uri="{9D8B030D-6E8A-4147-A177-3AD203B41FA5}">
                      <a16:colId xmlns:a16="http://schemas.microsoft.com/office/drawing/2014/main" val="2076643704"/>
                    </a:ext>
                  </a:extLst>
                </a:gridCol>
                <a:gridCol w="845952">
                  <a:extLst>
                    <a:ext uri="{9D8B030D-6E8A-4147-A177-3AD203B41FA5}">
                      <a16:colId xmlns:a16="http://schemas.microsoft.com/office/drawing/2014/main" val="3774860856"/>
                    </a:ext>
                  </a:extLst>
                </a:gridCol>
                <a:gridCol w="1374309">
                  <a:extLst>
                    <a:ext uri="{9D8B030D-6E8A-4147-A177-3AD203B41FA5}">
                      <a16:colId xmlns:a16="http://schemas.microsoft.com/office/drawing/2014/main" val="690038618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1887439424"/>
                    </a:ext>
                  </a:extLst>
                </a:gridCol>
                <a:gridCol w="934509">
                  <a:extLst>
                    <a:ext uri="{9D8B030D-6E8A-4147-A177-3AD203B41FA5}">
                      <a16:colId xmlns:a16="http://schemas.microsoft.com/office/drawing/2014/main" val="2633607910"/>
                    </a:ext>
                  </a:extLst>
                </a:gridCol>
                <a:gridCol w="214783">
                  <a:extLst>
                    <a:ext uri="{9D8B030D-6E8A-4147-A177-3AD203B41FA5}">
                      <a16:colId xmlns:a16="http://schemas.microsoft.com/office/drawing/2014/main" val="127337333"/>
                    </a:ext>
                  </a:extLst>
                </a:gridCol>
                <a:gridCol w="1124604">
                  <a:extLst>
                    <a:ext uri="{9D8B030D-6E8A-4147-A177-3AD203B41FA5}">
                      <a16:colId xmlns:a16="http://schemas.microsoft.com/office/drawing/2014/main" val="270941094"/>
                    </a:ext>
                  </a:extLst>
                </a:gridCol>
              </a:tblGrid>
              <a:tr h="5411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投放开始时间</a:t>
                      </a:r>
                      <a:endParaRPr lang="en-US" altLang="zh-CN" sz="7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投放结束时间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实际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投放天数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实际每日费用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49425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Baidu Key Words Marketing for local dealer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百度关键词购买</a:t>
                      </a: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24064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Online sales leads generation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线上线索获取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05638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Media buy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媒介购买</a:t>
                      </a: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71906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08992"/>
              </p:ext>
            </p:extLst>
          </p:nvPr>
        </p:nvGraphicFramePr>
        <p:xfrm>
          <a:off x="544309" y="2979993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489058"/>
              </p:ext>
            </p:extLst>
          </p:nvPr>
        </p:nvGraphicFramePr>
        <p:xfrm>
          <a:off x="539751" y="1205410"/>
          <a:ext cx="11079992" cy="544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9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0361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活动前是否已有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206517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352797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67587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040042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115996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188493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73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8850" y="1730368"/>
            <a:ext cx="11080893" cy="4593430"/>
            <a:chOff x="181766" y="1426463"/>
            <a:chExt cx="9940678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766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）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Event </a:t>
            </a:r>
            <a:r>
              <a:rPr lang="en-US" sz="2000" dirty="0" smtClean="0"/>
              <a:t>Photo </a:t>
            </a:r>
            <a:r>
              <a:rPr lang="zh-CN" altLang="en-US" sz="2000" dirty="0" smtClean="0"/>
              <a:t>实际投放截图 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237</Words>
  <Application>Microsoft Office PowerPoint</Application>
  <PresentationFormat>宽屏</PresentationFormat>
  <Paragraphs>70</Paragraphs>
  <Slides>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3_Office Theme</vt:lpstr>
      <vt:lpstr>4_Office Theme</vt:lpstr>
      <vt:lpstr>think-cell Slide</vt:lpstr>
      <vt:lpstr>Overview 概述</vt:lpstr>
      <vt:lpstr>Event Budget 费用总览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59</cp:revision>
  <dcterms:created xsi:type="dcterms:W3CDTF">2022-02-15T07:41:51Z</dcterms:created>
  <dcterms:modified xsi:type="dcterms:W3CDTF">2022-04-26T14:43:12Z</dcterms:modified>
</cp:coreProperties>
</file>