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4"/>
  </p:notesMasterIdLst>
  <p:sldIdLst>
    <p:sldId id="270" r:id="rId4"/>
    <p:sldId id="289" r:id="rId5"/>
    <p:sldId id="299" r:id="rId6"/>
    <p:sldId id="303" r:id="rId7"/>
    <p:sldId id="290" r:id="rId8"/>
    <p:sldId id="300" r:id="rId9"/>
    <p:sldId id="292" r:id="rId10"/>
    <p:sldId id="293" r:id="rId11"/>
    <p:sldId id="297" r:id="rId12"/>
    <p:sldId id="302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67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2575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:a16="http://schemas.microsoft.com/office/drawing/2014/main" xmlns="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:a16="http://schemas.microsoft.com/office/drawing/2014/main" xmlns="" id="{A26E02F6-ED45-2E46-B455-D7E64937829D}"/>
              </a:ext>
            </a:extLst>
          </p:cNvPr>
          <p:cNvSpPr/>
          <p:nvPr/>
        </p:nvSpPr>
        <p:spPr>
          <a:xfrm>
            <a:off x="-2373" y="-2251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233793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2392232"/>
            <a:ext cx="6727334" cy="152311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3"/>
            <a:ext cx="3611564" cy="898999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2551" y="2493503"/>
            <a:ext cx="6766034" cy="14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经销商本地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级车展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介绍宾利飞驰，添越，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GT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支持销售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15760" y="1408157"/>
            <a:ext cx="2952181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11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-13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	绍兴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宾利杭州西湖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073022"/>
            <a:ext cx="6731322" cy="208878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69"/>
            <a:ext cx="2961098" cy="901153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96682" y="4134536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通过新车型沟通健康愉悦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提供目标受众欣赏新车型的机会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调情：客户可以带领儿童前往宾利展台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初次约会：经销商可以邀请潜在客户现场品鉴车辆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分享甜蜜：提供忠实客户车展参观机会作为回馈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重燃爱火：为现有客户提供具有吸引力的产品体验机会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33" y="1408157"/>
            <a:ext cx="4340379" cy="24050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33" y="3916712"/>
            <a:ext cx="4355304" cy="21716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556382" y="1416352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5215" y="1660560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73796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5213" y="14163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16558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916558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80129" y="166056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品牌粉丝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473521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5432" y="1915025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8923179" y="2019745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7842" y="2297539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7842" y="3996823"/>
            <a:ext cx="2930099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22">
            <a:extLst>
              <a:ext uri="{FF2B5EF4-FFF2-40B4-BE49-F238E27FC236}">
                <a16:creationId xmlns:a16="http://schemas.microsoft.com/office/drawing/2014/main" xmlns="" id="{145705CD-70A8-344F-AEB6-14ED3BCA6F5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">
            <a:extLst>
              <a:ext uri="{FF2B5EF4-FFF2-40B4-BE49-F238E27FC236}">
                <a16:creationId xmlns:a16="http://schemas.microsoft.com/office/drawing/2014/main" xmlns="" id="{2AA0B7C0-B58E-2540-93F4-0E5771E03B19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绍兴车展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7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报价单需能体现所有需报销的交车仪式花费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6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55004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xmlns="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:a16="http://schemas.microsoft.com/office/drawing/2014/main" xmlns="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:a16="http://schemas.microsoft.com/office/drawing/2014/main" xmlns="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:a16="http://schemas.microsoft.com/office/drawing/2014/main" xmlns="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xmlns="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实际情况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Plan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计划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参与人数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9821343"/>
              </p:ext>
            </p:extLst>
          </p:nvPr>
        </p:nvGraphicFramePr>
        <p:xfrm>
          <a:off x="587375" y="5211029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xmlns="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xmlns="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xmlns="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xmlns="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xmlns="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11499"/>
              </p:ext>
            </p:extLst>
          </p:nvPr>
        </p:nvGraphicFramePr>
        <p:xfrm>
          <a:off x="544310" y="3164422"/>
          <a:ext cx="11048533" cy="217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:a16="http://schemas.microsoft.com/office/drawing/2014/main" xmlns="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:a16="http://schemas.microsoft.com/office/drawing/2014/main" xmlns="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:a16="http://schemas.microsoft.com/office/drawing/2014/main" xmlns="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:a16="http://schemas.microsoft.com/office/drawing/2014/main" xmlns="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:a16="http://schemas.microsoft.com/office/drawing/2014/main" xmlns="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Plan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报销项目参考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98088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Monthly Handover Ceremony Plan |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本月交车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仪式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清单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367389"/>
              </p:ext>
            </p:extLst>
          </p:nvPr>
        </p:nvGraphicFramePr>
        <p:xfrm>
          <a:off x="587141" y="1234463"/>
          <a:ext cx="11032602" cy="451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5">
                  <a:extLst>
                    <a:ext uri="{9D8B030D-6E8A-4147-A177-3AD203B41FA5}">
                      <a16:colId xmlns:a16="http://schemas.microsoft.com/office/drawing/2014/main" xmlns="" val="207362988"/>
                    </a:ext>
                  </a:extLst>
                </a:gridCol>
                <a:gridCol w="2213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34579">
                  <a:extLst>
                    <a:ext uri="{9D8B030D-6E8A-4147-A177-3AD203B41FA5}">
                      <a16:colId xmlns:a16="http://schemas.microsoft.com/office/drawing/2014/main" xmlns="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主要流程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831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51513" y="1730368"/>
            <a:ext cx="5468231" cy="4593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539015" y="1730368"/>
            <a:ext cx="5468231" cy="4593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如本月全部交车活动均在展厅中进行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提供</a:t>
            </a:r>
            <a:r>
              <a:rPr lang="zh-CN" altLang="en-US" sz="2800" b="1" u="sng" dirty="0">
                <a:solidFill>
                  <a:srgbClr val="232323"/>
                </a:solidFill>
                <a:cs typeface="+mn-ea"/>
                <a:sym typeface="+mn-lt"/>
              </a:rPr>
              <a:t>展厅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实景照片即可；</a:t>
            </a:r>
            <a:endParaRPr lang="en-US" altLang="zh-CN" sz="2000" dirty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本月交车活动涉及其他场地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</a:t>
            </a:r>
            <a:r>
              <a:rPr lang="zh-CN" altLang="en-US" sz="2800" b="1" u="sng" dirty="0">
                <a:solidFill>
                  <a:srgbClr val="232323"/>
                </a:solidFill>
                <a:cs typeface="+mn-ea"/>
                <a:sym typeface="+mn-lt"/>
              </a:rPr>
              <a:t>交车场地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内外部实景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照片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（如为客户私人住所可不提供照片）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车辆照片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7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lvl="0"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请提供本月所有交车仪式的主视觉照片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8177026" y="6255883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请提供本月所有交车仪式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的场地布置照片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4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570</Words>
  <Application>Microsoft Office PowerPoint</Application>
  <PresentationFormat>自定义</PresentationFormat>
  <Paragraphs>141</Paragraphs>
  <Slides>10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Office Theme</vt:lpstr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56</cp:revision>
  <dcterms:created xsi:type="dcterms:W3CDTF">2022-02-15T07:41:51Z</dcterms:created>
  <dcterms:modified xsi:type="dcterms:W3CDTF">2022-04-09T08:21:56Z</dcterms:modified>
</cp:coreProperties>
</file>