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300" r:id="rId3"/>
    <p:sldId id="302" r:id="rId4"/>
    <p:sldId id="291" r:id="rId5"/>
    <p:sldId id="292" r:id="rId6"/>
    <p:sldId id="30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87"/>
      </p:cViewPr>
      <p:guideLst>
        <p:guide pos="7310"/>
        <p:guide orient="horz" pos="867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08297"/>
              </p:ext>
            </p:extLst>
          </p:nvPr>
        </p:nvGraphicFramePr>
        <p:xfrm>
          <a:off x="553820" y="1076285"/>
          <a:ext cx="11079993" cy="281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3051686">
                  <a:extLst>
                    <a:ext uri="{9D8B030D-6E8A-4147-A177-3AD203B41FA5}">
                      <a16:colId xmlns:a16="http://schemas.microsoft.com/office/drawing/2014/main" val="1281931210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777577578"/>
                    </a:ext>
                  </a:extLst>
                </a:gridCol>
              </a:tblGrid>
              <a:tr h="3083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XXXX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XXXXX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14338"/>
                  </a:ext>
                </a:extLst>
              </a:tr>
              <a:tr h="501808">
                <a:tc row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47209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X,XXX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73184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33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8464" y="2947222"/>
            <a:ext cx="220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</a:p>
          <a:p>
            <a:r>
              <a:rPr lang="zh-CN" altLang="en-US" sz="1000" dirty="0" smtClean="0">
                <a:cs typeface="+mn-ea"/>
                <a:sym typeface="+mn-lt"/>
              </a:rPr>
              <a:t>预算</a:t>
            </a:r>
            <a:r>
              <a:rPr lang="zh-CN" altLang="en-US" sz="1000" dirty="0" smtClean="0">
                <a:cs typeface="+mn-ea"/>
                <a:sym typeface="+mn-lt"/>
              </a:rPr>
              <a:t>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graphicFrame>
        <p:nvGraphicFramePr>
          <p:cNvPr id="1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29796"/>
              </p:ext>
            </p:extLst>
          </p:nvPr>
        </p:nvGraphicFramePr>
        <p:xfrm>
          <a:off x="539748" y="3882209"/>
          <a:ext cx="11079994" cy="734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0668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549869754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249785041"/>
                    </a:ext>
                  </a:extLst>
                </a:gridCol>
              </a:tblGrid>
              <a:tr h="276870">
                <a:tc gridSpan="4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3303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</a:tbl>
          </a:graphicData>
        </a:graphic>
      </p:graphicFrame>
      <p:graphicFrame>
        <p:nvGraphicFramePr>
          <p:cNvPr id="1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50518"/>
              </p:ext>
            </p:extLst>
          </p:nvPr>
        </p:nvGraphicFramePr>
        <p:xfrm>
          <a:off x="539750" y="4646412"/>
          <a:ext cx="11079993" cy="20519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012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1498140">
                  <a:extLst>
                    <a:ext uri="{9D8B030D-6E8A-4147-A177-3AD203B41FA5}">
                      <a16:colId xmlns:a16="http://schemas.microsoft.com/office/drawing/2014/main" val="2321960186"/>
                    </a:ext>
                  </a:extLst>
                </a:gridCol>
                <a:gridCol w="916625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1755559964"/>
                    </a:ext>
                  </a:extLst>
                </a:gridCol>
                <a:gridCol w="1238205">
                  <a:extLst>
                    <a:ext uri="{9D8B030D-6E8A-4147-A177-3AD203B41FA5}">
                      <a16:colId xmlns:a16="http://schemas.microsoft.com/office/drawing/2014/main" val="714802837"/>
                    </a:ext>
                  </a:extLst>
                </a:gridCol>
                <a:gridCol w="1551403">
                  <a:extLst>
                    <a:ext uri="{9D8B030D-6E8A-4147-A177-3AD203B41FA5}">
                      <a16:colId xmlns:a16="http://schemas.microsoft.com/office/drawing/2014/main" val="2810745597"/>
                    </a:ext>
                  </a:extLst>
                </a:gridCol>
              </a:tblGrid>
              <a:tr h="276870">
                <a:tc gridSpan="7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5240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总计投放天数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40416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 rtl="0" eaLnBrk="1" latinLnBrk="0" hangingPunct="1">
                        <a:buFontTx/>
                        <a:buNone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50831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406622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6"/>
            <a:ext cx="11080728" cy="4749808"/>
            <a:chOff x="181914" y="1426462"/>
            <a:chExt cx="9940530" cy="3290445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2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3"/>
            <a:ext cx="4888615" cy="4532231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平台基本信息：简介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Screen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Shot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媒体平台截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图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basic information: introduction / why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媒体平台选择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288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exposure form (reference / demo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)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品牌曝光形式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329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6043" y="5472009"/>
            <a:ext cx="3442716" cy="68257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24" dirty="0">
                <a:solidFill>
                  <a:schemeClr val="bg1"/>
                </a:solidFill>
                <a:cs typeface="+mn-ea"/>
                <a:sym typeface="+mn-lt"/>
              </a:rPr>
              <a:t>Approved by </a:t>
            </a:r>
            <a:r>
              <a:rPr lang="en-US" altLang="zh-CN" sz="1424" dirty="0" err="1">
                <a:solidFill>
                  <a:schemeClr val="bg1"/>
                </a:solidFill>
                <a:cs typeface="+mn-ea"/>
                <a:sym typeface="+mn-lt"/>
              </a:rPr>
              <a:t>MarCom</a:t>
            </a:r>
            <a:endParaRPr lang="en-US" altLang="zh-CN" sz="1424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请提供批准后的主视觉图片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Title 12"/>
          <p:cNvSpPr txBox="1">
            <a:spLocks/>
          </p:cNvSpPr>
          <p:nvPr/>
        </p:nvSpPr>
        <p:spPr>
          <a:xfrm>
            <a:off x="539015" y="707921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en-US" sz="2000" dirty="0">
                <a:cs typeface="+mn-ea"/>
                <a:sym typeface="+mn-lt"/>
              </a:rPr>
              <a:t>rand </a:t>
            </a:r>
            <a:r>
              <a:rPr lang="en-US" altLang="zh-CN" sz="2000" dirty="0">
                <a:cs typeface="+mn-ea"/>
                <a:sym typeface="+mn-lt"/>
              </a:rPr>
              <a:t>R</a:t>
            </a:r>
            <a:r>
              <a:rPr lang="en-US" sz="2000" dirty="0">
                <a:cs typeface="+mn-ea"/>
                <a:sym typeface="+mn-lt"/>
              </a:rPr>
              <a:t>epresentation </a:t>
            </a:r>
            <a:r>
              <a:rPr lang="en-US" sz="2000" dirty="0" smtClean="0"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cs typeface="+mn-ea"/>
                <a:sym typeface="+mn-lt"/>
              </a:rPr>
              <a:t>物料设计</a:t>
            </a:r>
            <a:endParaRPr 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请提供具体投放效果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Schematic Diagram of Media Delivery </a:t>
            </a:r>
            <a:r>
              <a:rPr lang="zh-CN" altLang="en-US" sz="1800" dirty="0"/>
              <a:t>媒体投放示例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Schematic Diagram of Media Delivery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投放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示例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46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289</Words>
  <Application>Microsoft Office PowerPoint</Application>
  <PresentationFormat>Widescreen</PresentationFormat>
  <Paragraphs>91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3_Office Theme</vt:lpstr>
      <vt:lpstr>4_Office Theme</vt:lpstr>
      <vt:lpstr>think-cell Slide</vt:lpstr>
      <vt:lpstr>Overview 概述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60</cp:revision>
  <dcterms:created xsi:type="dcterms:W3CDTF">2022-02-15T07:41:51Z</dcterms:created>
  <dcterms:modified xsi:type="dcterms:W3CDTF">2022-03-30T03:33:53Z</dcterms:modified>
</cp:coreProperties>
</file>