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102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=""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=""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=""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=""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793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=""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=""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=""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=""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=""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XX/XX/2022 – XX/XX/2022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111815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179701"/>
              </p:ext>
            </p:extLst>
          </p:nvPr>
        </p:nvGraphicFramePr>
        <p:xfrm>
          <a:off x="539750" y="1254424"/>
          <a:ext cx="11079995" cy="522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1337"/>
                <a:gridCol w="2153536"/>
                <a:gridCol w="2153536"/>
                <a:gridCol w="2153536"/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顾客电话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试驾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058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=""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14945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=""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=""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=""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=""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=""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54040"/>
              </p:ext>
            </p:extLst>
          </p:nvPr>
        </p:nvGraphicFramePr>
        <p:xfrm>
          <a:off x="539750" y="1254424"/>
          <a:ext cx="11079993" cy="47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89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Period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2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576</Words>
  <Application>Microsoft Office PowerPoint</Application>
  <PresentationFormat>自定义</PresentationFormat>
  <Paragraphs>158</Paragraphs>
  <Slides>13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53</cp:revision>
  <dcterms:created xsi:type="dcterms:W3CDTF">2022-02-15T07:41:51Z</dcterms:created>
  <dcterms:modified xsi:type="dcterms:W3CDTF">2022-04-01T16:10:09Z</dcterms:modified>
</cp:coreProperties>
</file>