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4"/>
  </p:notesMasterIdLst>
  <p:sldIdLst>
    <p:sldId id="270" r:id="rId4"/>
    <p:sldId id="289" r:id="rId5"/>
    <p:sldId id="299" r:id="rId6"/>
    <p:sldId id="303" r:id="rId7"/>
    <p:sldId id="290" r:id="rId8"/>
    <p:sldId id="300" r:id="rId9"/>
    <p:sldId id="292" r:id="rId10"/>
    <p:sldId id="293" r:id="rId11"/>
    <p:sldId id="297" r:id="rId12"/>
    <p:sldId id="302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84" y="-102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7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=""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=""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33" y="1408157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="" xmlns:a16="http://schemas.microsoft.com/office/drawing/2014/main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="" xmlns:a16="http://schemas.microsoft.com/office/drawing/2014/main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报价单需能体现所有需报销的交车仪式花费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55004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="" xmlns:a16="http://schemas.microsoft.com/office/drawing/2014/main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="" xmlns:a16="http://schemas.microsoft.com/office/drawing/2014/main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="" xmlns:a16="http://schemas.microsoft.com/office/drawing/2014/main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="" xmlns:a16="http://schemas.microsoft.com/office/drawing/2014/main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=""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9821343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=""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=""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=""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=""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=""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11499"/>
              </p:ext>
            </p:extLst>
          </p:nvPr>
        </p:nvGraphicFramePr>
        <p:xfrm>
          <a:off x="544310" y="3164422"/>
          <a:ext cx="11048533" cy="217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="" xmlns:a16="http://schemas.microsoft.com/office/drawing/2014/main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="" xmlns:a16="http://schemas.microsoft.com/office/drawing/2014/main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="" xmlns:a16="http://schemas.microsoft.com/office/drawing/2014/main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="" xmlns:a16="http://schemas.microsoft.com/office/drawing/2014/main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="" xmlns:a16="http://schemas.microsoft.com/office/drawing/2014/main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仪式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清单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367389"/>
              </p:ext>
            </p:extLst>
          </p:nvPr>
        </p:nvGraphicFramePr>
        <p:xfrm>
          <a:off x="587141" y="1234463"/>
          <a:ext cx="11032602" cy="451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="" xmlns:a16="http://schemas.microsoft.com/office/drawing/2014/main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=""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主要流程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831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51513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539015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如本月全部交车活动均在展厅中进行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提供</a:t>
            </a:r>
            <a:r>
              <a:rPr lang="zh-CN" altLang="en-US" sz="2800" b="1" u="sng" dirty="0">
                <a:solidFill>
                  <a:srgbClr val="232323"/>
                </a:solidFill>
                <a:cs typeface="+mn-ea"/>
                <a:sym typeface="+mn-lt"/>
              </a:rPr>
              <a:t>展厅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实景照片即可；</a:t>
            </a:r>
            <a:endParaRPr lang="en-US" altLang="zh-CN" sz="2000" dirty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本月交车活动涉及其他场地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</a:t>
            </a:r>
            <a:r>
              <a:rPr lang="zh-CN" altLang="en-US" sz="2800" b="1" u="sng" dirty="0">
                <a:solidFill>
                  <a:srgbClr val="232323"/>
                </a:solidFill>
                <a:cs typeface="+mn-ea"/>
                <a:sym typeface="+mn-lt"/>
              </a:rPr>
              <a:t>交车场地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内外部实景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照片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（如为客户私人住所可不提供照片）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7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lvl="0"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请提供本月所有交车仪式的主视觉照片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请提供本月所有交车仪式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的场地布置照片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561</Words>
  <Application>Microsoft Office PowerPoint</Application>
  <PresentationFormat>自定义</PresentationFormat>
  <Paragraphs>140</Paragraphs>
  <Slides>10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55</cp:revision>
  <dcterms:created xsi:type="dcterms:W3CDTF">2022-02-15T07:41:51Z</dcterms:created>
  <dcterms:modified xsi:type="dcterms:W3CDTF">2022-04-01T15:18:38Z</dcterms:modified>
</cp:coreProperties>
</file>