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04723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xmlns="" val="3496894346"/>
                    </a:ext>
                  </a:extLst>
                </a:gridCol>
                <a:gridCol w="228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2015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76807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187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LIYOU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499</Words>
  <Application>Microsoft Office PowerPoint</Application>
  <PresentationFormat>自定义</PresentationFormat>
  <Paragraphs>146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54</cp:revision>
  <dcterms:created xsi:type="dcterms:W3CDTF">2022-02-15T07:41:51Z</dcterms:created>
  <dcterms:modified xsi:type="dcterms:W3CDTF">2022-04-16T11:09:45Z</dcterms:modified>
</cp:coreProperties>
</file>