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59136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0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7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7266">
                  <a:extLst>
                    <a:ext uri="{9D8B030D-6E8A-4147-A177-3AD203B41FA5}">
                      <a16:colId xmlns=""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2015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=""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=""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=""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=""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=""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9655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=""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=""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=""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=""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=""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=""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=""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=""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=""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方信息（若有）：合作方背景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合作模式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322995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523</Words>
  <Application>Microsoft Office PowerPoint</Application>
  <PresentationFormat>自定义</PresentationFormat>
  <Paragraphs>154</Paragraphs>
  <Slides>11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50</cp:revision>
  <dcterms:created xsi:type="dcterms:W3CDTF">2022-02-15T07:41:51Z</dcterms:created>
  <dcterms:modified xsi:type="dcterms:W3CDTF">2022-04-04T08:28:20Z</dcterms:modified>
</cp:coreProperties>
</file>