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1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8438F-6031-4695-848E-D52FE22C6198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C5E6-88A2-488D-89B1-FC15A30ED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4165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67200" y="68580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输入账号密码之后点击登录调用</a:t>
            </a:r>
            <a:r>
              <a:rPr lang="en-US" altLang="zh-CN" dirty="0" smtClean="0"/>
              <a:t>Account/</a:t>
            </a:r>
            <a:r>
              <a:rPr lang="en-US" altLang="zh-CN" dirty="0" err="1" smtClean="0"/>
              <a:t>LoginForMobile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accountId</a:t>
            </a:r>
            <a:r>
              <a:rPr lang="en-US" altLang="zh-CN" dirty="0" smtClean="0"/>
              <a:t>, string password) </a:t>
            </a:r>
            <a:r>
              <a:rPr lang="zh-CN" altLang="en-US" dirty="0" smtClean="0"/>
              <a:t>登录失败会错误信息，登录成功后会返回以下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个内容，登录信息</a:t>
            </a:r>
            <a:r>
              <a:rPr lang="en-US" altLang="zh-CN" dirty="0" err="1" smtClean="0"/>
              <a:t>accountlist</a:t>
            </a:r>
            <a:r>
              <a:rPr lang="zh-CN" altLang="en-US" dirty="0" smtClean="0"/>
              <a:t>，租户信息</a:t>
            </a:r>
            <a:r>
              <a:rPr lang="en-US" altLang="zh-CN" dirty="0" err="1" smtClean="0"/>
              <a:t>tenantList</a:t>
            </a:r>
            <a:r>
              <a:rPr lang="zh-CN" altLang="en-US" dirty="0" smtClean="0"/>
              <a:t>，品牌信息</a:t>
            </a:r>
            <a:r>
              <a:rPr lang="en-US" altLang="zh-CN" dirty="0" err="1" smtClean="0"/>
              <a:t>brandList</a:t>
            </a:r>
            <a:r>
              <a:rPr lang="zh-CN" altLang="en-US" dirty="0" smtClean="0"/>
              <a:t>，期号信息</a:t>
            </a:r>
            <a:r>
              <a:rPr lang="en-US" altLang="zh-CN" dirty="0" err="1" smtClean="0"/>
              <a:t>projectList</a:t>
            </a:r>
            <a:r>
              <a:rPr lang="zh-CN" altLang="en-US" dirty="0" smtClean="0"/>
              <a:t>，经销商信息</a:t>
            </a:r>
            <a:r>
              <a:rPr lang="en-US" altLang="zh-CN" dirty="0" err="1" smtClean="0"/>
              <a:t>shopList</a:t>
            </a:r>
            <a:r>
              <a:rPr lang="zh-CN" altLang="en-US" dirty="0" smtClean="0"/>
              <a:t>。弹出选择品牌的界面。选择完品牌后跳转到首页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67200" y="685800"/>
            <a:ext cx="457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进到首页后根据登录的信息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在左上角显示租户信息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点击选择期号，根据选择的品牌显示期号信息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点击选择经销商调用</a:t>
            </a:r>
            <a:r>
              <a:rPr lang="en-US" altLang="zh-CN" dirty="0" smtClean="0"/>
              <a:t>Shop/ </a:t>
            </a:r>
            <a:r>
              <a:rPr lang="en-US" altLang="zh-CN" dirty="0" err="1" smtClean="0"/>
              <a:t>GetShopByProjectId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)</a:t>
            </a:r>
            <a:r>
              <a:rPr lang="zh-CN" altLang="en-US" dirty="0" smtClean="0"/>
              <a:t>绑定经销商信息，选择经销商后调用</a:t>
            </a:r>
            <a:r>
              <a:rPr lang="en-US" altLang="zh-CN" dirty="0" smtClean="0"/>
              <a:t>Shop/</a:t>
            </a:r>
            <a:r>
              <a:rPr lang="en-US" altLang="zh-CN" dirty="0" err="1" smtClean="0"/>
              <a:t>GetShopSubjectTypeExam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)</a:t>
            </a:r>
            <a:r>
              <a:rPr lang="zh-CN" altLang="en-US" dirty="0" smtClean="0"/>
              <a:t>显示经销商的试卷类型，调用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GetShopAnswerInfo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)</a:t>
            </a:r>
            <a:r>
              <a:rPr lang="zh-CN" altLang="en-US" dirty="0" smtClean="0"/>
              <a:t>绑定进店信息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执行基本信息登记改成进店信息，点击进店信息调整到进店信息页面，调用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GetShopAnswerInfo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)</a:t>
            </a:r>
            <a:r>
              <a:rPr lang="zh-CN" altLang="en-US" dirty="0" smtClean="0"/>
              <a:t>如有返回值进行绑定，输入信息后点击保存调用</a:t>
            </a:r>
            <a:r>
              <a:rPr lang="en-US" altLang="zh-CN" dirty="0" smtClean="0"/>
              <a:t>Answer/ </a:t>
            </a:r>
            <a:r>
              <a:rPr lang="en-US" altLang="zh-CN" dirty="0" err="1" smtClean="0"/>
              <a:t>SaveShopAnswerInfo</a:t>
            </a:r>
            <a:r>
              <a:rPr lang="en-US" altLang="zh-CN" dirty="0" smtClean="0"/>
              <a:t>([</a:t>
            </a:r>
            <a:r>
              <a:rPr lang="en-US" altLang="zh-CN" dirty="0" err="1" smtClean="0"/>
              <a:t>FromBody</a:t>
            </a:r>
            <a:r>
              <a:rPr lang="en-US" altLang="zh-CN" dirty="0" smtClean="0"/>
              <a:t>]</a:t>
            </a:r>
            <a:r>
              <a:rPr lang="en-US" altLang="zh-CN" dirty="0" err="1" smtClean="0"/>
              <a:t>AnswerShopInfo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answerShopInfo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点击照片得分跳转到照片打分界面，点击顾问得分跳转到顾问得分，点击得分查询跳转到得分查询页面。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3962400" cy="601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7924800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33528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页面加载时调用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GetShopNeedAnswerSubjectInfo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subjectTypeId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subjectTypeExamId</a:t>
            </a:r>
            <a:r>
              <a:rPr lang="zh-CN" altLang="en-US" dirty="0" smtClean="0"/>
              <a:t>“”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点击下一个调用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GetShopNextAnswerSubjectInfo</a:t>
            </a:r>
            <a:r>
              <a:rPr lang="zh-CN" altLang="en-US" dirty="0" smtClean="0"/>
              <a:t>，并调用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SaveAnswerInfo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保存打分信息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点击上一个调用</a:t>
            </a:r>
            <a:r>
              <a:rPr lang="en-US" altLang="zh-CN" dirty="0" err="1" smtClean="0"/>
              <a:t>AnswerGetShopPreAnswerSubjectInfo</a:t>
            </a:r>
            <a:endParaRPr lang="en-US" altLang="zh-CN" dirty="0" smtClean="0"/>
          </a:p>
          <a:p>
            <a:r>
              <a:rPr lang="zh-CN" altLang="en-US" dirty="0" smtClean="0"/>
              <a:t>按如下绑定</a:t>
            </a:r>
            <a:endParaRPr lang="en-US" altLang="zh-CN" dirty="0" smtClean="0"/>
          </a:p>
          <a:p>
            <a:r>
              <a:rPr lang="en-US" altLang="zh-CN" dirty="0" err="1" smtClean="0"/>
              <a:t>subjectList</a:t>
            </a:r>
            <a:r>
              <a:rPr lang="en-US" altLang="zh-CN" dirty="0" smtClean="0"/>
              <a:t>:</a:t>
            </a:r>
            <a:r>
              <a:rPr lang="zh-CN" altLang="en-US" dirty="0" smtClean="0"/>
              <a:t>体系信息</a:t>
            </a:r>
            <a:endParaRPr lang="en-US" altLang="zh-CN" dirty="0" smtClean="0"/>
          </a:p>
          <a:p>
            <a:r>
              <a:rPr lang="en-US" altLang="zh-CN" dirty="0" err="1" smtClean="0"/>
              <a:t>subjectTypeScoreRegionList</a:t>
            </a:r>
            <a:r>
              <a:rPr lang="zh-CN" altLang="en-US" dirty="0" smtClean="0"/>
              <a:t>：最高分和最低分</a:t>
            </a:r>
            <a:endParaRPr lang="en-US" altLang="zh-CN" dirty="0" smtClean="0"/>
          </a:p>
          <a:p>
            <a:r>
              <a:rPr lang="en-US" altLang="zh-CN" dirty="0" err="1" smtClean="0"/>
              <a:t>answerList</a:t>
            </a:r>
            <a:r>
              <a:rPr lang="zh-CN" altLang="en-US" dirty="0" smtClean="0"/>
              <a:t>打分信息</a:t>
            </a:r>
            <a:endParaRPr lang="en-US" altLang="zh-CN" dirty="0" smtClean="0"/>
          </a:p>
          <a:p>
            <a:r>
              <a:rPr lang="zh-CN" altLang="en-US" dirty="0" smtClean="0"/>
              <a:t>点击检查标准</a:t>
            </a:r>
            <a:r>
              <a:rPr lang="en-US" altLang="zh-CN" dirty="0" err="1" smtClean="0"/>
              <a:t>subjectInspectionStandardList</a:t>
            </a:r>
            <a:r>
              <a:rPr lang="en-US" altLang="zh-CN" dirty="0" smtClean="0"/>
              <a:t>:</a:t>
            </a:r>
            <a:r>
              <a:rPr lang="zh-CN" altLang="en-US" dirty="0" smtClean="0"/>
              <a:t>检查标准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并用</a:t>
            </a:r>
            <a:r>
              <a:rPr lang="en-US" altLang="zh-CN" dirty="0" err="1" smtClean="0"/>
              <a:t>AnswerList</a:t>
            </a:r>
            <a:r>
              <a:rPr lang="zh-CN" altLang="en-US" dirty="0" smtClean="0"/>
              <a:t>里面的检查标准匹配信息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照片得分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810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点击标准照片</a:t>
            </a:r>
            <a:r>
              <a:rPr lang="en-US" altLang="zh-CN" dirty="0" err="1" smtClean="0"/>
              <a:t>subjectFileList</a:t>
            </a:r>
            <a:r>
              <a:rPr lang="en-US" altLang="zh-CN" dirty="0" smtClean="0"/>
              <a:t>:</a:t>
            </a:r>
            <a:r>
              <a:rPr lang="zh-CN" altLang="en-US" dirty="0" smtClean="0"/>
              <a:t>标准照片，并用</a:t>
            </a:r>
            <a:r>
              <a:rPr lang="en-US" altLang="zh-CN" dirty="0" err="1" smtClean="0"/>
              <a:t>AnswerList</a:t>
            </a:r>
            <a:r>
              <a:rPr lang="zh-CN" altLang="en-US" dirty="0" smtClean="0"/>
              <a:t>里面的标准照片匹配信息</a:t>
            </a:r>
            <a:endParaRPr lang="en-US" altLang="zh-CN" dirty="0" smtClean="0"/>
          </a:p>
          <a:p>
            <a:r>
              <a:rPr lang="zh-CN" altLang="en-US" dirty="0" smtClean="0"/>
              <a:t>点击失分说明</a:t>
            </a:r>
            <a:r>
              <a:rPr lang="en-US" altLang="zh-CN" dirty="0" err="1" smtClean="0"/>
              <a:t>subjectLossResultList</a:t>
            </a:r>
            <a:r>
              <a:rPr lang="zh-CN" altLang="en-US" dirty="0" smtClean="0"/>
              <a:t>：失分说明，并用</a:t>
            </a:r>
            <a:r>
              <a:rPr lang="en-US" altLang="zh-CN" dirty="0" err="1" smtClean="0"/>
              <a:t>AnswerList</a:t>
            </a:r>
            <a:r>
              <a:rPr lang="zh-CN" altLang="en-US" dirty="0" smtClean="0"/>
              <a:t>里面的失分说明匹配信息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修改检查标准，标准照片，失分描述时状态标记为“</a:t>
            </a:r>
            <a:r>
              <a:rPr lang="en-US" altLang="zh-CN" dirty="0" smtClean="0"/>
              <a:t>U</a:t>
            </a:r>
            <a:r>
              <a:rPr lang="zh-CN" altLang="en-US" dirty="0" smtClean="0"/>
              <a:t>”，修改得分和备注时不需要状态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352800"/>
            <a:ext cx="883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点击主页面的销售顾问跳转到此页面 体系类型改成销售顾问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页面加载时调用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GetShopShopConsultant</a:t>
            </a:r>
            <a:r>
              <a:rPr lang="zh-CN" altLang="en-US" dirty="0" smtClean="0"/>
              <a:t>绑定销售顾问信息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点击添加顾问跳转到添加顾问页面，调用</a:t>
            </a:r>
            <a:r>
              <a:rPr lang="en-US" altLang="zh-CN" dirty="0" smtClean="0"/>
              <a:t>master/ </a:t>
            </a:r>
            <a:r>
              <a:rPr lang="en-US" altLang="zh-CN" dirty="0" err="1" smtClean="0"/>
              <a:t>GetSubjectLink</a:t>
            </a:r>
            <a:r>
              <a:rPr lang="zh-CN" altLang="en-US" dirty="0" smtClean="0"/>
              <a:t>绑定答题环节输入信息后点击保存调用</a:t>
            </a:r>
            <a:r>
              <a:rPr lang="en-US" altLang="zh-CN" dirty="0" smtClean="0"/>
              <a:t>Answer/ </a:t>
            </a:r>
            <a:r>
              <a:rPr lang="en-US" altLang="zh-CN" dirty="0" err="1" smtClean="0"/>
              <a:t>SaveShopConsultant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保存后返回顾问列表页面，重新查询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点击行进行销售顾问信息修改，姓名，顾问类型，使用与否可以进行修改。答题环节不能修改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点击开始打分跳转到销售顾问打分界面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销售顾问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77216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7924800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33528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页面加载时调用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GetShopNeedAnswerSubjectInfo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projectId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shopId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subjectTypeId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subjectTypeExamId</a:t>
            </a:r>
            <a:r>
              <a:rPr lang="zh-CN" altLang="en-US" dirty="0" smtClean="0"/>
              <a:t>“”</a:t>
            </a:r>
            <a:r>
              <a:rPr lang="en-US" altLang="zh-CN" dirty="0" smtClean="0"/>
              <a:t>) 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点击下一个调用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GetShopNextAnswerSubjectInfo</a:t>
            </a:r>
            <a:r>
              <a:rPr lang="zh-CN" altLang="en-US" dirty="0" smtClean="0"/>
              <a:t>，并调用</a:t>
            </a:r>
            <a:r>
              <a:rPr lang="en-US" altLang="zh-CN" dirty="0" smtClean="0"/>
              <a:t>Answer/</a:t>
            </a:r>
            <a:r>
              <a:rPr lang="en-US" altLang="zh-CN" dirty="0" err="1" smtClean="0"/>
              <a:t>SaveAnswerInfo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保存打分信息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点击上一个调用</a:t>
            </a:r>
            <a:r>
              <a:rPr lang="en-US" altLang="zh-CN" dirty="0" err="1" smtClean="0"/>
              <a:t>AnswerGetShopPreAnswerSubjectInfo</a:t>
            </a:r>
            <a:endParaRPr lang="en-US" altLang="zh-CN" dirty="0" smtClean="0"/>
          </a:p>
          <a:p>
            <a:r>
              <a:rPr lang="zh-CN" altLang="en-US" dirty="0" smtClean="0"/>
              <a:t>按如下绑定</a:t>
            </a:r>
            <a:endParaRPr lang="en-US" altLang="zh-CN" dirty="0" smtClean="0"/>
          </a:p>
          <a:p>
            <a:r>
              <a:rPr lang="en-US" altLang="zh-CN" dirty="0" err="1" smtClean="0"/>
              <a:t>subjectList</a:t>
            </a:r>
            <a:r>
              <a:rPr lang="en-US" altLang="zh-CN" dirty="0" smtClean="0"/>
              <a:t>:</a:t>
            </a:r>
            <a:r>
              <a:rPr lang="zh-CN" altLang="en-US" dirty="0" smtClean="0"/>
              <a:t>体系信息</a:t>
            </a:r>
            <a:endParaRPr lang="en-US" altLang="zh-CN" dirty="0" smtClean="0"/>
          </a:p>
          <a:p>
            <a:r>
              <a:rPr lang="en-US" altLang="zh-CN" dirty="0" err="1" smtClean="0"/>
              <a:t>subjectTypeScoreRegionList</a:t>
            </a:r>
            <a:r>
              <a:rPr lang="zh-CN" altLang="en-US" dirty="0" smtClean="0"/>
              <a:t>：最高分和最低分</a:t>
            </a:r>
            <a:endParaRPr lang="en-US" altLang="zh-CN" dirty="0" smtClean="0"/>
          </a:p>
          <a:p>
            <a:r>
              <a:rPr lang="en-US" altLang="zh-CN" dirty="0" err="1" smtClean="0"/>
              <a:t>answerList</a:t>
            </a:r>
            <a:r>
              <a:rPr lang="zh-CN" altLang="en-US" dirty="0" smtClean="0"/>
              <a:t>打分信息</a:t>
            </a:r>
            <a:endParaRPr lang="en-US" altLang="zh-CN" dirty="0" smtClean="0"/>
          </a:p>
          <a:p>
            <a:r>
              <a:rPr lang="zh-CN" altLang="en-US" dirty="0" smtClean="0"/>
              <a:t>点击检查标准</a:t>
            </a:r>
            <a:r>
              <a:rPr lang="en-US" altLang="zh-CN" dirty="0" err="1" smtClean="0"/>
              <a:t>subjectInspectionStandardList</a:t>
            </a:r>
            <a:r>
              <a:rPr lang="en-US" altLang="zh-CN" dirty="0" smtClean="0"/>
              <a:t>:</a:t>
            </a:r>
            <a:r>
              <a:rPr lang="zh-CN" altLang="en-US" dirty="0" smtClean="0"/>
              <a:t>检查标准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并用</a:t>
            </a:r>
            <a:r>
              <a:rPr lang="en-US" altLang="zh-CN" dirty="0" err="1" smtClean="0"/>
              <a:t>AnswerList</a:t>
            </a:r>
            <a:r>
              <a:rPr lang="zh-CN" altLang="en-US" dirty="0" smtClean="0"/>
              <a:t>里面的检查标准匹配信息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顾问得分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810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点击失分说明 </a:t>
            </a:r>
            <a:r>
              <a:rPr lang="en-US" altLang="zh-CN" dirty="0" err="1" smtClean="0"/>
              <a:t>subjectLossResultList</a:t>
            </a:r>
            <a:r>
              <a:rPr lang="zh-CN" altLang="en-US" dirty="0" smtClean="0"/>
              <a:t>：失分说明，并用</a:t>
            </a:r>
            <a:r>
              <a:rPr lang="en-US" altLang="zh-CN" dirty="0" err="1" smtClean="0"/>
              <a:t>AnswerList</a:t>
            </a:r>
            <a:r>
              <a:rPr lang="zh-CN" altLang="en-US" dirty="0" smtClean="0"/>
              <a:t>里面的失分说明匹配信息</a:t>
            </a:r>
            <a:endParaRPr lang="en-US" altLang="zh-CN" dirty="0" smtClean="0"/>
          </a:p>
          <a:p>
            <a:r>
              <a:rPr lang="zh-CN" altLang="en-US" dirty="0" smtClean="0"/>
              <a:t>点击销售顾问 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AnswerList</a:t>
            </a:r>
            <a:r>
              <a:rPr lang="zh-CN" altLang="en-US" dirty="0" smtClean="0"/>
              <a:t>里面的销售顾问绑定信息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修改检查标准，销售顾问，失分描述时状态标记为“</a:t>
            </a:r>
            <a:r>
              <a:rPr lang="en-US" altLang="zh-CN" dirty="0" smtClean="0"/>
              <a:t>U</a:t>
            </a:r>
            <a:r>
              <a:rPr lang="zh-CN" altLang="en-US" dirty="0" smtClean="0"/>
              <a:t>”，修改得分和备注时不需要状态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21732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点击得分查询进入到页面默认查询当前经销商的信息，调用的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GetShopAnswerScoreInfo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projectid,shopid,subjectid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subjectid</a:t>
            </a:r>
            <a:r>
              <a:rPr lang="en-US" altLang="zh-CN" dirty="0" smtClean="0"/>
              <a:t>=“”</a:t>
            </a:r>
          </a:p>
          <a:p>
            <a:r>
              <a:rPr lang="zh-CN" altLang="en-US" dirty="0" smtClean="0"/>
              <a:t>显示的内容为</a:t>
            </a:r>
            <a:r>
              <a:rPr lang="en-US" altLang="zh-CN" dirty="0" smtClean="0"/>
              <a:t>subjectCode,Checkpoint,Implement,Score,PhotoScore,ConsultantScore.</a:t>
            </a:r>
          </a:p>
          <a:p>
            <a:r>
              <a:rPr lang="zh-CN" altLang="en-US" dirty="0" smtClean="0"/>
              <a:t>点击其中一行，跳转到详细页面。详细页面显示检查标准，标准照片</a:t>
            </a:r>
            <a:r>
              <a:rPr lang="en-US" altLang="zh-CN" dirty="0" smtClean="0"/>
              <a:t>(</a:t>
            </a:r>
            <a:r>
              <a:rPr lang="zh-CN" altLang="en-US" dirty="0" smtClean="0"/>
              <a:t>点击可以查看照片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，失分描述</a:t>
            </a:r>
            <a:r>
              <a:rPr lang="en-US" altLang="zh-CN" dirty="0" smtClean="0"/>
              <a:t>(</a:t>
            </a:r>
            <a:r>
              <a:rPr lang="zh-CN" altLang="en-US" dirty="0" smtClean="0"/>
              <a:t>点击可以查看照片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zh-CN" altLang="en-US" dirty="0" smtClean="0"/>
              <a:t>销售顾问</a:t>
            </a:r>
            <a:r>
              <a:rPr lang="en-US" altLang="zh-CN" dirty="0" smtClean="0"/>
              <a:t>(</a:t>
            </a:r>
            <a:r>
              <a:rPr lang="zh-CN" altLang="en-US" dirty="0" smtClean="0"/>
              <a:t>显示销售顾问名称，销售顾问类型，得分，失分描述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得分</a:t>
            </a:r>
            <a:r>
              <a:rPr lang="zh-CN" altLang="en-US" dirty="0" smtClean="0"/>
              <a:t>得分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011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</TotalTime>
  <Words>676</Words>
  <Application>Microsoft Office PowerPoint</Application>
  <PresentationFormat>全屏显示(4:3)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Concourse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moujunsheng</dc:creator>
  <cp:lastModifiedBy>moujunsheng</cp:lastModifiedBy>
  <cp:revision>16</cp:revision>
  <dcterms:created xsi:type="dcterms:W3CDTF">2006-08-16T00:00:00Z</dcterms:created>
  <dcterms:modified xsi:type="dcterms:W3CDTF">2018-11-02T06:39:03Z</dcterms:modified>
</cp:coreProperties>
</file>