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8438F-6031-4695-848E-D52FE22C6198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C5E6-88A2-488D-89B1-FC15A30EDA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920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41656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67200" y="685800"/>
            <a:ext cx="457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输入账号密码之后点击登录调用</a:t>
            </a:r>
            <a:r>
              <a:rPr lang="en-US" altLang="zh-CN" dirty="0" smtClean="0"/>
              <a:t>Account/</a:t>
            </a:r>
            <a:r>
              <a:rPr lang="en-US" altLang="zh-CN" dirty="0" err="1" smtClean="0"/>
              <a:t>LoginForMobile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accountId</a:t>
            </a:r>
            <a:r>
              <a:rPr lang="en-US" altLang="zh-CN" dirty="0" smtClean="0"/>
              <a:t>, string password) </a:t>
            </a:r>
            <a:r>
              <a:rPr lang="zh-CN" altLang="en-US" dirty="0" smtClean="0"/>
              <a:t>登录失败会错误信息，登录成功后会返回以下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个内容，登录信息</a:t>
            </a:r>
            <a:r>
              <a:rPr lang="en-US" altLang="zh-CN" dirty="0" err="1" smtClean="0"/>
              <a:t>accountlist</a:t>
            </a:r>
            <a:r>
              <a:rPr lang="zh-CN" altLang="en-US" dirty="0" smtClean="0"/>
              <a:t>，车</a:t>
            </a:r>
            <a:r>
              <a:rPr lang="zh-CN" altLang="en-US" dirty="0" smtClean="0"/>
              <a:t>型信息</a:t>
            </a:r>
            <a:r>
              <a:rPr lang="en-US" altLang="zh-CN" dirty="0" err="1" smtClean="0"/>
              <a:t>carTypeList</a:t>
            </a:r>
            <a:r>
              <a:rPr lang="zh-CN" altLang="en-US" dirty="0" smtClean="0"/>
              <a:t>，备注信息</a:t>
            </a:r>
            <a:r>
              <a:rPr lang="en-US" altLang="zh-CN" dirty="0" err="1" smtClean="0"/>
              <a:t>NoteList</a:t>
            </a:r>
            <a:r>
              <a:rPr lang="en-US" altLang="zh-CN" dirty="0" smtClean="0"/>
              <a:t>.</a:t>
            </a:r>
            <a:r>
              <a:rPr lang="zh-CN" altLang="en-US" dirty="0" smtClean="0"/>
              <a:t>把这些信息进行缓存。登陆成功</a:t>
            </a:r>
            <a:r>
              <a:rPr lang="zh-CN" altLang="en-US" dirty="0" smtClean="0"/>
              <a:t>后调用</a:t>
            </a:r>
            <a:r>
              <a:rPr lang="en-US" altLang="zh-CN" dirty="0" err="1" smtClean="0"/>
              <a:t>GetShopCheckInfo</a:t>
            </a:r>
            <a:r>
              <a:rPr lang="en-US" altLang="zh-CN" dirty="0" smtClean="0"/>
              <a:t> 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projectId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shopId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projectid,shopid</a:t>
            </a:r>
            <a:endParaRPr lang="en-US" altLang="zh-CN" dirty="0" smtClean="0"/>
          </a:p>
          <a:p>
            <a:r>
              <a:rPr lang="zh-CN" altLang="en-US" dirty="0" smtClean="0"/>
              <a:t>是登陆时缓存的信息。如果返回值数量为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进入到签到页面跳</a:t>
            </a:r>
            <a:r>
              <a:rPr lang="zh-CN" altLang="en-US" dirty="0" smtClean="0"/>
              <a:t>转到签到界</a:t>
            </a:r>
            <a:r>
              <a:rPr lang="zh-CN" altLang="en-US" dirty="0" smtClean="0"/>
              <a:t>面。如果返回值数量不为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跳转到经销商库存表页面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52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67200" y="6858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拍</a:t>
            </a:r>
            <a:r>
              <a:rPr lang="zh-CN" altLang="en-US" dirty="0" smtClean="0"/>
              <a:t>照添加姓名后点击保存，调用的方法为</a:t>
            </a:r>
            <a:r>
              <a:rPr lang="en-US" altLang="zh-CN" dirty="0" err="1" smtClean="0"/>
              <a:t>SaveShopCheckInfo</a:t>
            </a:r>
            <a:r>
              <a:rPr lang="zh-CN" altLang="en-US" dirty="0" smtClean="0"/>
              <a:t>，保存后跳转到经销商库存表页面。照片和姓名都是必须输入的。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52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签到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337185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868" y="357166"/>
            <a:ext cx="5276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页面加载调用方法</a:t>
            </a:r>
            <a:r>
              <a:rPr lang="en-US" altLang="zh-CN" dirty="0" err="1" smtClean="0"/>
              <a:t>GetShopAnswerList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projectId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shopId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vinCode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allChk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addChk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projectId,shopId</a:t>
            </a:r>
            <a:r>
              <a:rPr lang="zh-CN" altLang="en-US" dirty="0" smtClean="0"/>
              <a:t>是登陆缓存的信息，</a:t>
            </a:r>
            <a:r>
              <a:rPr lang="en-US" altLang="zh-CN" dirty="0" err="1" smtClean="0"/>
              <a:t>vincode</a:t>
            </a:r>
            <a:r>
              <a:rPr lang="en-US" altLang="zh-CN" dirty="0" smtClean="0"/>
              <a:t>=</a:t>
            </a:r>
            <a:r>
              <a:rPr lang="zh-CN" altLang="en-US" dirty="0" smtClean="0"/>
              <a:t>简码，显示所有所有</a:t>
            </a:r>
            <a:r>
              <a:rPr lang="en-US" altLang="zh-CN" dirty="0" smtClean="0"/>
              <a:t>Vin</a:t>
            </a:r>
            <a:r>
              <a:rPr lang="zh-CN" altLang="en-US" dirty="0" smtClean="0"/>
              <a:t>码勾选时，</a:t>
            </a:r>
            <a:r>
              <a:rPr lang="en-US" altLang="zh-CN" dirty="0" err="1" smtClean="0"/>
              <a:t>allchk</a:t>
            </a:r>
            <a:r>
              <a:rPr lang="en-US" altLang="zh-CN" dirty="0" smtClean="0"/>
              <a:t>=</a:t>
            </a:r>
            <a:r>
              <a:rPr lang="zh-CN" altLang="en-US" dirty="0" smtClean="0"/>
              <a:t>‘</a:t>
            </a:r>
            <a:r>
              <a:rPr lang="en-US" altLang="zh-CN" dirty="0" smtClean="0"/>
              <a:t>Y</a:t>
            </a:r>
            <a:r>
              <a:rPr lang="zh-CN" altLang="en-US" dirty="0" smtClean="0"/>
              <a:t>’，不勾选时 </a:t>
            </a:r>
            <a:r>
              <a:rPr lang="en-US" altLang="zh-CN" dirty="0" err="1" smtClean="0"/>
              <a:t>allchk</a:t>
            </a:r>
            <a:r>
              <a:rPr lang="en-US" altLang="zh-CN" dirty="0" smtClean="0"/>
              <a:t>=‘</a:t>
            </a:r>
            <a:r>
              <a:rPr lang="en-US" altLang="zh-CN" dirty="0" err="1" smtClean="0"/>
              <a:t>N’,addchk</a:t>
            </a:r>
            <a:r>
              <a:rPr lang="en-US" altLang="zh-CN" dirty="0" smtClean="0"/>
              <a:t>=‘’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点击其中一行，如果</a:t>
            </a:r>
            <a:r>
              <a:rPr lang="en-US" altLang="zh-CN" dirty="0" err="1" smtClean="0"/>
              <a:t>AddChk</a:t>
            </a:r>
            <a:r>
              <a:rPr lang="en-US" altLang="zh-CN" dirty="0" smtClean="0"/>
              <a:t>=</a:t>
            </a:r>
            <a:r>
              <a:rPr lang="zh-CN" altLang="en-US" dirty="0" smtClean="0"/>
              <a:t>‘</a:t>
            </a:r>
            <a:r>
              <a:rPr lang="en-US" altLang="zh-CN" dirty="0" smtClean="0"/>
              <a:t>N</a:t>
            </a:r>
            <a:r>
              <a:rPr lang="zh-CN" altLang="en-US" dirty="0" smtClean="0"/>
              <a:t>’调用方法把本行的信息传到</a:t>
            </a:r>
            <a:r>
              <a:rPr lang="en-US" altLang="zh-CN" dirty="0" err="1" smtClean="0"/>
              <a:t>vin</a:t>
            </a:r>
            <a:r>
              <a:rPr lang="zh-CN" altLang="en-US" dirty="0" smtClean="0"/>
              <a:t>拍照界面，如果</a:t>
            </a:r>
            <a:r>
              <a:rPr lang="en-US" altLang="zh-CN" dirty="0" err="1" smtClean="0"/>
              <a:t>AddChk</a:t>
            </a:r>
            <a:r>
              <a:rPr lang="en-US" altLang="zh-CN" dirty="0" smtClean="0"/>
              <a:t>=</a:t>
            </a:r>
            <a:r>
              <a:rPr lang="zh-CN" altLang="en-US" dirty="0" smtClean="0"/>
              <a:t>‘</a:t>
            </a:r>
            <a:r>
              <a:rPr lang="en-US" altLang="zh-CN" dirty="0" smtClean="0"/>
              <a:t>Y</a:t>
            </a:r>
            <a:r>
              <a:rPr lang="zh-CN" altLang="en-US" dirty="0" smtClean="0"/>
              <a:t>’跳转到在库不在系统页面。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点击在库不在系统跳转到在库不在系统界面。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52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经销商库存表</a:t>
            </a:r>
            <a:endParaRPr lang="zh-CN" altLang="en-US" dirty="0"/>
          </a:p>
        </p:txBody>
      </p:sp>
      <p:pic>
        <p:nvPicPr>
          <p:cNvPr id="8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785794"/>
            <a:ext cx="2752433" cy="489585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285984" y="1000108"/>
            <a:ext cx="857256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在库不在系统</a:t>
            </a:r>
            <a:endParaRPr lang="zh-CN" altLang="en-US" sz="800" dirty="0"/>
          </a:p>
        </p:txBody>
      </p:sp>
      <p:sp>
        <p:nvSpPr>
          <p:cNvPr id="11" name="Rounded Rectangle 10"/>
          <p:cNvSpPr/>
          <p:nvPr/>
        </p:nvSpPr>
        <p:spPr>
          <a:xfrm>
            <a:off x="1500166" y="5072074"/>
            <a:ext cx="64294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资</a:t>
            </a:r>
            <a:r>
              <a:rPr lang="zh-CN" altLang="en-US" sz="1000" dirty="0" smtClean="0"/>
              <a:t>料确认</a:t>
            </a:r>
            <a:endParaRPr lang="zh-CN" altLang="en-US" sz="1000" dirty="0"/>
          </a:p>
        </p:txBody>
      </p:sp>
      <p:sp>
        <p:nvSpPr>
          <p:cNvPr id="12" name="Rounded Rectangle 11"/>
          <p:cNvSpPr/>
          <p:nvPr/>
        </p:nvSpPr>
        <p:spPr>
          <a:xfrm>
            <a:off x="2428860" y="5072074"/>
            <a:ext cx="64294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我的</a:t>
            </a:r>
            <a:endParaRPr lang="zh-CN" alt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0430" y="381000"/>
            <a:ext cx="5491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页面加载时自动绑定</a:t>
            </a:r>
            <a:r>
              <a:rPr lang="en-US" altLang="zh-CN" dirty="0" err="1" smtClean="0"/>
              <a:t>vin</a:t>
            </a:r>
            <a:r>
              <a:rPr lang="zh-CN" altLang="en-US" dirty="0" smtClean="0"/>
              <a:t>号码，备注，</a:t>
            </a:r>
            <a:r>
              <a:rPr lang="en-US" altLang="zh-CN" dirty="0" err="1" smtClean="0"/>
              <a:t>vin</a:t>
            </a:r>
            <a:r>
              <a:rPr lang="zh-CN" altLang="en-US" dirty="0" smtClean="0"/>
              <a:t>号码照片。如果没有备注和照片显示空。</a:t>
            </a:r>
            <a:endParaRPr lang="en-US" altLang="zh-CN" dirty="0" smtClean="0"/>
          </a:p>
          <a:p>
            <a:r>
              <a:rPr lang="zh-CN" altLang="en-US" dirty="0" smtClean="0"/>
              <a:t>点击保存调用</a:t>
            </a:r>
            <a:r>
              <a:rPr lang="en-US" altLang="zh-CN" dirty="0" err="1" smtClean="0"/>
              <a:t>SaveShopAnswer</a:t>
            </a:r>
            <a:r>
              <a:rPr lang="zh-CN" altLang="en-US" dirty="0" smtClean="0"/>
              <a:t>，修改</a:t>
            </a:r>
            <a:r>
              <a:rPr lang="en-US" altLang="zh-CN" dirty="0" smtClean="0"/>
              <a:t>remark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vinphoto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个字段</a:t>
            </a:r>
            <a:endParaRPr lang="zh-CN" altLang="en-US" dirty="0"/>
          </a:p>
        </p:txBody>
      </p:sp>
      <p:pic>
        <p:nvPicPr>
          <p:cNvPr id="3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357166"/>
            <a:ext cx="2764809" cy="48958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500166" y="4714884"/>
            <a:ext cx="64294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资</a:t>
            </a:r>
            <a:r>
              <a:rPr lang="zh-CN" altLang="en-US" sz="1000" dirty="0" smtClean="0"/>
              <a:t>料确认</a:t>
            </a:r>
            <a:endParaRPr lang="zh-CN" altLang="en-US" sz="1000" dirty="0"/>
          </a:p>
        </p:txBody>
      </p:sp>
      <p:sp>
        <p:nvSpPr>
          <p:cNvPr id="6" name="Rounded Rectangle 5"/>
          <p:cNvSpPr/>
          <p:nvPr/>
        </p:nvSpPr>
        <p:spPr>
          <a:xfrm>
            <a:off x="2428860" y="4714884"/>
            <a:ext cx="64294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我的</a:t>
            </a:r>
            <a:endParaRPr lang="zh-CN" alt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0430" y="381000"/>
            <a:ext cx="54911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从经销商库存表跳转过来时自动绑定信息。</a:t>
            </a:r>
            <a:endParaRPr lang="en-US" altLang="zh-CN" dirty="0" smtClean="0"/>
          </a:p>
          <a:p>
            <a:r>
              <a:rPr lang="zh-CN" altLang="en-US" dirty="0" smtClean="0"/>
              <a:t>点击在库不在系统按钮点击进来显示初始空白状态。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输入</a:t>
            </a:r>
            <a:r>
              <a:rPr lang="en-US" altLang="zh-CN" dirty="0" smtClean="0"/>
              <a:t>Vin</a:t>
            </a:r>
            <a:r>
              <a:rPr lang="zh-CN" altLang="en-US" dirty="0" smtClean="0"/>
              <a:t>码输入完毕后，焦点离开调用方法</a:t>
            </a:r>
            <a:r>
              <a:rPr lang="en-US" altLang="zh-CN" dirty="0" err="1" smtClean="0"/>
              <a:t>GetShopAnswerList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projectId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shopId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vinCode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allChk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addChk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projectId,shopId</a:t>
            </a:r>
            <a:r>
              <a:rPr lang="zh-CN" altLang="en-US" dirty="0" smtClean="0"/>
              <a:t>是登陆缓存的信息，</a:t>
            </a:r>
            <a:r>
              <a:rPr lang="en-US" altLang="zh-CN" dirty="0" err="1" smtClean="0"/>
              <a:t>vincode</a:t>
            </a:r>
            <a:r>
              <a:rPr lang="en-US" altLang="zh-CN" dirty="0" smtClean="0"/>
              <a:t>=</a:t>
            </a:r>
            <a:r>
              <a:rPr lang="zh-CN" altLang="en-US" dirty="0" smtClean="0"/>
              <a:t>输入的</a:t>
            </a:r>
            <a:r>
              <a:rPr lang="en-US" altLang="zh-CN" dirty="0" err="1" smtClean="0"/>
              <a:t>vin</a:t>
            </a:r>
            <a:r>
              <a:rPr lang="zh-CN" altLang="en-US" dirty="0" smtClean="0"/>
              <a:t>号码，</a:t>
            </a:r>
            <a:r>
              <a:rPr lang="en-US" altLang="zh-CN" dirty="0" err="1" smtClean="0"/>
              <a:t>allchk</a:t>
            </a:r>
            <a:r>
              <a:rPr lang="en-US" altLang="zh-CN" dirty="0" smtClean="0"/>
              <a:t>=</a:t>
            </a:r>
            <a:r>
              <a:rPr lang="zh-CN" altLang="en-US" dirty="0" smtClean="0"/>
              <a:t>‘</a:t>
            </a:r>
            <a:r>
              <a:rPr lang="en-US" altLang="zh-CN" dirty="0" smtClean="0"/>
              <a:t>Y</a:t>
            </a:r>
            <a:r>
              <a:rPr lang="zh-CN" altLang="en-US" dirty="0" smtClean="0"/>
              <a:t>’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addchk</a:t>
            </a:r>
            <a:r>
              <a:rPr lang="en-US" altLang="zh-CN" dirty="0" smtClean="0"/>
              <a:t>=‘Y’.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选择车型，备注，拍照后点击保存调用方法</a:t>
            </a:r>
            <a:r>
              <a:rPr lang="en-US" altLang="zh-CN" dirty="0" err="1" smtClean="0"/>
              <a:t>SaveShopAnswer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projectid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shopid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是缓存的信息，车型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ModelName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remark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vincode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vinphotoname,carbackphotoname</a:t>
            </a:r>
            <a:r>
              <a:rPr lang="en-US" altLang="zh-CN" dirty="0" smtClean="0"/>
              <a:t>,</a:t>
            </a:r>
            <a:r>
              <a:rPr lang="zh-CN" altLang="en-US" dirty="0" smtClean="0"/>
              <a:t>保存即可</a:t>
            </a:r>
            <a:endParaRPr lang="zh-CN" altLang="en-US" dirty="0"/>
          </a:p>
        </p:txBody>
      </p:sp>
      <p:pic>
        <p:nvPicPr>
          <p:cNvPr id="5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357166"/>
            <a:ext cx="3323810" cy="588571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43042" y="5500702"/>
            <a:ext cx="64294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资</a:t>
            </a:r>
            <a:r>
              <a:rPr lang="zh-CN" altLang="en-US" sz="1000" dirty="0" smtClean="0"/>
              <a:t>料确认</a:t>
            </a:r>
            <a:endParaRPr lang="zh-CN" altLang="en-US" sz="1000" dirty="0"/>
          </a:p>
        </p:txBody>
      </p:sp>
      <p:sp>
        <p:nvSpPr>
          <p:cNvPr id="7" name="Rounded Rectangle 6"/>
          <p:cNvSpPr/>
          <p:nvPr/>
        </p:nvSpPr>
        <p:spPr>
          <a:xfrm>
            <a:off x="2571736" y="5500702"/>
            <a:ext cx="64294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我的</a:t>
            </a:r>
            <a:endParaRPr lang="zh-CN" altLang="en-US" sz="1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303</TotalTime>
  <Words>564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moujunsheng</dc:creator>
  <cp:lastModifiedBy>moujunsheng</cp:lastModifiedBy>
  <cp:revision>40</cp:revision>
  <dcterms:created xsi:type="dcterms:W3CDTF">2006-08-16T00:00:00Z</dcterms:created>
  <dcterms:modified xsi:type="dcterms:W3CDTF">2018-11-17T05:18:14Z</dcterms:modified>
</cp:coreProperties>
</file>