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10"/>
  </p:normalViewPr>
  <p:slideViewPr>
    <p:cSldViewPr snapToGrid="0" snapToObjects="1">
      <p:cViewPr varScale="1">
        <p:scale>
          <a:sx n="85" d="100"/>
          <a:sy n="8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3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Cray 1: Revolutionizing Scientific Computing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incredible journey of the legendary Cray 1 supercomputer, renowned for its groundbreaking design, unrivaled speed, and significant impact on scientific computing.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727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580340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578197"/>
            <a:ext cx="332815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</a:t>
            </a:r>
            <a:r>
              <a:rPr lang="en-US" sz="2187" b="1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Maksatbek</a:t>
            </a: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Yrysbaev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71431"/>
            <a:ext cx="54779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Cray 1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73975" y="2346127"/>
            <a:ext cx="28510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Engineering Marvel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🚀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Cray 1, designed by Seymour Cray, was a milestone in computer architecture, pushing the boundaries of what was thought possible in the 1970s.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662267" y="2346127"/>
            <a:ext cx="32237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Unprecedented Speed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⚡</a:t>
            </a: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a clock speed of 80 MHz, the Cray 1 was the fastest computer of its time, delivering stunning performance for scientific calculations.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31011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Sophisticated Design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🎨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Sporting a sleek and distinctive C-shaped structure, the Cray 1 showcased the perfect blend of form and function.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38678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Redefined Supercomputing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🌐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Cray 1 revolutionized the field of high-performance computing, paving the way for modern supercomputers and their use in various scientific domains.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214914"/>
            <a:ext cx="62308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and Architecture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3349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Vector Processing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Cray 1's unique vector processing architecture enabled lightning-fast calculations by performing operations on entire sets of data simultaneously.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3356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Cooling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Its innovative Freon-based cooling system maintained optimum operating temperatures, ensuring peak performance.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6397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High-Speed Memory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Cray 1 boasted an impressive memory bandwidth, crucial for handling massive amounts of data with minimal latency.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938814"/>
            <a:ext cx="62980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Specifications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77528"/>
            <a:ext cx="10554414" cy="3213140"/>
          </a:xfrm>
          <a:prstGeom prst="roundRect">
            <a:avLst>
              <a:gd name="adj" fmla="val 3112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2051804" y="3091339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2273975" y="323219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Clock Speed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23219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80 MHz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3728442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273975" y="3869293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Record Speed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869293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136 MFLOPS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4365546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2273975" y="450639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 Length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506397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64 bits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51804" y="5002649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2273975" y="514350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Memory Capacity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14350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 to 8 MB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2051804" y="5639753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2273975" y="5780603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Weight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41181" y="5780603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5.5 tons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1418392"/>
            <a:ext cx="80573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Impact on Scientific Computing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26196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209086" y="2661285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2695932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Advancing Research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🔬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612475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Cray 1's immense computational power accelerated scientific breakthroughs in various disciplines, from weather forecasting and astrophysics to nuclear simulations and material science.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26196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5782270" y="2661285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2695932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Enhancing Data Analysis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📊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612475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enabling researchers to process vast datasets at unprecedented speeds, the Cray 1 empowered complex data analysis and modeling, contributing to major scientific discoveries.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26196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9370695" y="2661285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2695932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Pushing Technological Boundaries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🌐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959662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Cray 1's technological advancements stimulated further innovations in supercomputing, setting the stage for future generations of high-performance computing systems.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454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162056" y="596979"/>
            <a:ext cx="10306288" cy="1356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39"/>
              </a:lnSpc>
              <a:buNone/>
            </a:pPr>
            <a:r>
              <a:rPr lang="en-US" sz="4271" b="1" kern="0" spc="-128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Legacy and Influence in Modern Computing</a:t>
            </a:r>
            <a:endParaRPr lang="en-US" sz="4271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056" y="2386965"/>
            <a:ext cx="3218498" cy="198917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62056" y="4647248"/>
            <a:ext cx="2504837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b="1" kern="0" spc="-6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Continued Evolution</a:t>
            </a:r>
            <a:endParaRPr lang="en-US" sz="2136" dirty="0"/>
          </a:p>
        </p:txBody>
      </p:sp>
      <p:sp>
        <p:nvSpPr>
          <p:cNvPr id="7" name="Text 4"/>
          <p:cNvSpPr/>
          <p:nvPr/>
        </p:nvSpPr>
        <p:spPr>
          <a:xfrm>
            <a:off x="2162056" y="5203150"/>
            <a:ext cx="3218498" cy="2429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Cray 1's legacy lives on in today's supercomputers, which exhibit extraordinary speed, scalability, and efficiency, supporting a wide range of scientific and industrial applications.</a:t>
            </a:r>
            <a:endParaRPr lang="en-US" sz="170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951" y="2386965"/>
            <a:ext cx="3218498" cy="198917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05951" y="4647248"/>
            <a:ext cx="3218498" cy="677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b="1" kern="0" spc="-6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Centers of Tomorrow</a:t>
            </a:r>
            <a:endParaRPr lang="en-US" sz="2136" dirty="0"/>
          </a:p>
        </p:txBody>
      </p:sp>
      <p:sp>
        <p:nvSpPr>
          <p:cNvPr id="10" name="Text 6"/>
          <p:cNvSpPr/>
          <p:nvPr/>
        </p:nvSpPr>
        <p:spPr>
          <a:xfrm>
            <a:off x="5705951" y="5542121"/>
            <a:ext cx="3218498" cy="2082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Cray's pioneering work laid the foundation for the development of data centers capable of handling massive computational workloads and facilitating groundbreaking research.</a:t>
            </a:r>
            <a:endParaRPr lang="en-US" sz="170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847" y="2386965"/>
            <a:ext cx="3218498" cy="198917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49847" y="4647248"/>
            <a:ext cx="2361605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9"/>
              </a:lnSpc>
              <a:buNone/>
            </a:pPr>
            <a:r>
              <a:rPr lang="en-US" sz="2136" b="1" kern="0" spc="-6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Quantum Leap</a:t>
            </a:r>
            <a:endParaRPr lang="en-US" sz="2136" dirty="0"/>
          </a:p>
        </p:txBody>
      </p:sp>
      <p:sp>
        <p:nvSpPr>
          <p:cNvPr id="13" name="Text 8"/>
          <p:cNvSpPr/>
          <p:nvPr/>
        </p:nvSpPr>
        <p:spPr>
          <a:xfrm>
            <a:off x="9249847" y="5203150"/>
            <a:ext cx="3218498" cy="24294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8" kern="0" spc="-3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Cray 1's impact serves as a reminder of the exponential growth of computing power, fueling speculation on the potential of quantum computing to revolutionize scientific exploration.</a:t>
            </a:r>
            <a:endParaRPr lang="en-US" sz="170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182058"/>
            <a:ext cx="85130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Future Prospects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31857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Lasting Legacy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070509"/>
            <a:ext cx="500622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Cray 1's innovative architecture and remarkable performance cemented its place in the annals of computing history, inspiring future generations of scientists, engineers, and computer enthusiasts.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431857"/>
            <a:ext cx="32448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Limitless Possibilities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070509"/>
            <a:ext cx="500622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computing technology continues to evolve, one can't help but wonder what groundbreaking advancements and discoveries lie on the horizon, waiting to be unleashed.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498</Words>
  <Application>Microsoft Macintosh PowerPoint</Application>
  <PresentationFormat>Custom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Yrysbaev Maksatbek</cp:lastModifiedBy>
  <cp:revision>2</cp:revision>
  <dcterms:created xsi:type="dcterms:W3CDTF">2023-11-30T17:56:23Z</dcterms:created>
  <dcterms:modified xsi:type="dcterms:W3CDTF">2023-11-30T17:59:03Z</dcterms:modified>
</cp:coreProperties>
</file>