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8" r:id="rId2"/>
    <p:sldId id="259" r:id="rId3"/>
    <p:sldId id="266" r:id="rId4"/>
    <p:sldId id="267" r:id="rId5"/>
    <p:sldId id="269" r:id="rId6"/>
    <p:sldId id="260" r:id="rId7"/>
    <p:sldId id="263" r:id="rId8"/>
    <p:sldId id="26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7608-774A-47FD-BBD0-C9AF5D01EED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0BA35-EC3F-4099-9524-10603FBB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6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97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9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43A-637B-468C-9FE8-CAE3A48152B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B86E-0B63-44D9-AF1F-D8D2953A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7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42base13.net/" TargetMode="External"/><Relationship Id="rId2" Type="http://schemas.openxmlformats.org/officeDocument/2006/relationships/hyperlink" Target="mailto:Steve.maier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42base13.net/" TargetMode="External"/><Relationship Id="rId2" Type="http://schemas.openxmlformats.org/officeDocument/2006/relationships/hyperlink" Target="mailto:steve.maier@microsof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42bse13.net/" TargetMode="External"/><Relationship Id="rId2" Type="http://schemas.openxmlformats.org/officeDocument/2006/relationships/hyperlink" Target="https://github.com/YsFred4/Unity-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learn/live-training/archive" TargetMode="External"/><Relationship Id="rId7" Type="http://schemas.openxmlformats.org/officeDocument/2006/relationships/hyperlink" Target="http://1drv.ms/OHPAUp" TargetMode="External"/><Relationship Id="rId2" Type="http://schemas.openxmlformats.org/officeDocument/2006/relationships/hyperlink" Target="http://unity3d.com/unity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tpaint.net/" TargetMode="External"/><Relationship Id="rId5" Type="http://schemas.openxmlformats.org/officeDocument/2006/relationships/hyperlink" Target="http://msdn.com/" TargetMode="External"/><Relationship Id="rId4" Type="http://schemas.openxmlformats.org/officeDocument/2006/relationships/hyperlink" Target="https://www.dreamspa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</a:t>
            </a:r>
            <a:r>
              <a:rPr lang="en-US" dirty="0"/>
              <a:t>Development </a:t>
            </a:r>
            <a:r>
              <a:rPr lang="en-US" dirty="0" smtClean="0"/>
              <a:t>With Unity </a:t>
            </a:r>
            <a:r>
              <a:rPr lang="en-US" dirty="0"/>
              <a:t>and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553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Steve Maier</a:t>
            </a:r>
          </a:p>
          <a:p>
            <a:r>
              <a:rPr lang="en-US" dirty="0" smtClean="0"/>
              <a:t>Senior Technical Evangelist, Microsoft</a:t>
            </a:r>
          </a:p>
          <a:p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teve.maier@microsoft.com</a:t>
            </a:r>
            <a:endParaRPr lang="en-US" dirty="0" smtClean="0"/>
          </a:p>
          <a:p>
            <a:r>
              <a:rPr lang="en-US" dirty="0" smtClean="0"/>
              <a:t>@stevemaier3</a:t>
            </a:r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smtClean="0">
                <a:hlinkClick r:id="rId3"/>
              </a:rPr>
              <a:t>42base13.net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steve.maier@microsoft.com</a:t>
            </a:r>
            <a:endParaRPr lang="en-US" dirty="0" smtClean="0"/>
          </a:p>
          <a:p>
            <a:r>
              <a:rPr lang="en-US" dirty="0" smtClean="0"/>
              <a:t>@stevemaier3</a:t>
            </a:r>
          </a:p>
          <a:p>
            <a:r>
              <a:rPr lang="en-US" dirty="0" smtClean="0">
                <a:hlinkClick r:id="rId3"/>
              </a:rPr>
              <a:t>http://42base13.net/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7"/>
            <a:ext cx="10515600" cy="46479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Joined Microsoft July 2013</a:t>
            </a:r>
          </a:p>
          <a:p>
            <a:pPr lvl="1"/>
            <a:r>
              <a:rPr lang="en-US" dirty="0" smtClean="0"/>
              <a:t>Speaker for Microsoft for years earlier (Buffalo -&gt; Boston)</a:t>
            </a:r>
          </a:p>
          <a:p>
            <a:r>
              <a:rPr lang="en-US" dirty="0" smtClean="0"/>
              <a:t>Co-Founder </a:t>
            </a:r>
            <a:r>
              <a:rPr lang="en-US" dirty="0"/>
              <a:t>of AppRochester </a:t>
            </a:r>
          </a:p>
          <a:p>
            <a:pPr lvl="1"/>
            <a:r>
              <a:rPr lang="en-US" dirty="0"/>
              <a:t>Mobile device user group in Rochester, </a:t>
            </a:r>
            <a:r>
              <a:rPr lang="en-US" dirty="0" smtClean="0"/>
              <a:t>NY</a:t>
            </a:r>
          </a:p>
          <a:p>
            <a:pPr lvl="1"/>
            <a:r>
              <a:rPr lang="en-US" dirty="0" smtClean="0"/>
              <a:t>Started 4</a:t>
            </a:r>
            <a:r>
              <a:rPr lang="en-US" baseline="30000" dirty="0" smtClean="0"/>
              <a:t>th</a:t>
            </a:r>
            <a:r>
              <a:rPr lang="en-US" dirty="0" smtClean="0"/>
              <a:t> year</a:t>
            </a:r>
            <a:endParaRPr lang="en-US" dirty="0"/>
          </a:p>
          <a:p>
            <a:r>
              <a:rPr lang="en-US" dirty="0"/>
              <a:t>Hold 12 MS </a:t>
            </a:r>
            <a:r>
              <a:rPr lang="en-US" dirty="0" smtClean="0"/>
              <a:t>certifications</a:t>
            </a:r>
          </a:p>
          <a:p>
            <a:r>
              <a:rPr lang="en-US" dirty="0" smtClean="0"/>
              <a:t>Adjunct Faculty – Rochester Institute of Technology</a:t>
            </a:r>
          </a:p>
          <a:p>
            <a:pPr lvl="1"/>
            <a:r>
              <a:rPr lang="en-US" dirty="0" smtClean="0"/>
              <a:t>Interactive Gaming and Media</a:t>
            </a:r>
            <a:endParaRPr lang="en-US" dirty="0"/>
          </a:p>
          <a:p>
            <a:r>
              <a:rPr lang="en-US" u="sng" dirty="0" smtClean="0"/>
              <a:t>Apps</a:t>
            </a:r>
            <a:br>
              <a:rPr lang="en-US" u="sng" dirty="0" smtClean="0"/>
            </a:br>
            <a:r>
              <a:rPr lang="en-US" dirty="0" smtClean="0"/>
              <a:t>11 – iOS</a:t>
            </a:r>
            <a:br>
              <a:rPr lang="en-US" dirty="0" smtClean="0"/>
            </a:br>
            <a:r>
              <a:rPr lang="en-US" dirty="0" smtClean="0"/>
              <a:t>2 – Android</a:t>
            </a:r>
            <a:br>
              <a:rPr lang="en-US" dirty="0" smtClean="0"/>
            </a:br>
            <a:r>
              <a:rPr lang="en-US" dirty="0" smtClean="0"/>
              <a:t>9 – Windows Phone</a:t>
            </a:r>
            <a:br>
              <a:rPr lang="en-US" dirty="0" smtClean="0"/>
            </a:br>
            <a:r>
              <a:rPr lang="en-US" dirty="0" smtClean="0"/>
              <a:t>4 – Windows 8</a:t>
            </a:r>
          </a:p>
        </p:txBody>
      </p:sp>
    </p:spTree>
    <p:extLst>
      <p:ext uri="{BB962C8B-B14F-4D97-AF65-F5344CB8AC3E}">
        <p14:creationId xmlns:p14="http://schemas.microsoft.com/office/powerpoint/2010/main" val="42136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Unity IDE</a:t>
            </a:r>
          </a:p>
          <a:p>
            <a:endParaRPr lang="en-US" dirty="0" smtClean="0"/>
          </a:p>
          <a:p>
            <a:r>
              <a:rPr lang="en-US" dirty="0" smtClean="0"/>
              <a:t>3D Tutorial (all resources available)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github.com/YsFred4/Unity-Training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2D Tutorial (if there is time)</a:t>
            </a:r>
          </a:p>
          <a:p>
            <a:pPr lvl="1"/>
            <a:r>
              <a:rPr lang="en-US" dirty="0"/>
              <a:t>Resources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github.com/YsFred4/Unity-Training</a:t>
            </a:r>
            <a:endParaRPr lang="en-US" dirty="0" smtClean="0"/>
          </a:p>
          <a:p>
            <a:pPr lvl="1"/>
            <a:r>
              <a:rPr lang="en-US" dirty="0" smtClean="0"/>
              <a:t>If no time, </a:t>
            </a:r>
            <a:r>
              <a:rPr lang="en-US" dirty="0" smtClean="0">
                <a:hlinkClick r:id="rId3"/>
              </a:rPr>
              <a:t>http://42bse13.net/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3D tools to make models</a:t>
            </a:r>
          </a:p>
          <a:p>
            <a:r>
              <a:rPr lang="en-US" dirty="0" smtClean="0"/>
              <a:t>Editing sounds</a:t>
            </a:r>
          </a:p>
          <a:p>
            <a:r>
              <a:rPr lang="en-US" dirty="0" smtClean="0"/>
              <a:t>Editing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Demo</a:t>
            </a:r>
          </a:p>
          <a:p>
            <a:r>
              <a:rPr lang="en-US" dirty="0" smtClean="0"/>
              <a:t>Seek Demo</a:t>
            </a:r>
          </a:p>
          <a:p>
            <a:r>
              <a:rPr lang="en-US" dirty="0" smtClean="0"/>
              <a:t>Flappy Bird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and 3D environment for making games</a:t>
            </a:r>
          </a:p>
          <a:p>
            <a:r>
              <a:rPr lang="en-US" dirty="0" smtClean="0"/>
              <a:t>Games can be developed and published cross platform</a:t>
            </a:r>
          </a:p>
          <a:p>
            <a:r>
              <a:rPr lang="en-US" dirty="0" smtClean="0"/>
              <a:t>Rich Asset Store for getting images, models, animations,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Many are free</a:t>
            </a:r>
            <a:endParaRPr lang="en-US" dirty="0"/>
          </a:p>
          <a:p>
            <a:r>
              <a:rPr lang="en-US" dirty="0" smtClean="0"/>
              <a:t>Used by many individuals as well as game development companies</a:t>
            </a:r>
          </a:p>
          <a:p>
            <a:pPr lvl="1"/>
            <a:r>
              <a:rPr lang="en-US" dirty="0" smtClean="0"/>
              <a:t>EA, Blizzard, </a:t>
            </a:r>
            <a:r>
              <a:rPr lang="en-US" dirty="0" err="1" smtClean="0"/>
              <a:t>Mojang</a:t>
            </a:r>
            <a:r>
              <a:rPr lang="en-US" dirty="0" smtClean="0"/>
              <a:t>, Disney, Zynga, King, Valve, </a:t>
            </a:r>
            <a:r>
              <a:rPr lang="en-US" dirty="0" err="1" smtClean="0"/>
              <a:t>Rovio</a:t>
            </a:r>
            <a:r>
              <a:rPr lang="en-US" dirty="0" smtClean="0"/>
              <a:t>, and many more.</a:t>
            </a:r>
          </a:p>
          <a:p>
            <a:r>
              <a:rPr lang="en-US" dirty="0" smtClean="0"/>
              <a:t>Scripting can be done in multiple languages</a:t>
            </a:r>
          </a:p>
          <a:p>
            <a:pPr lvl="1"/>
            <a:r>
              <a:rPr lang="en-US" dirty="0" smtClean="0"/>
              <a:t>JavaScript, C#, Boo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3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/ </a:t>
            </a:r>
            <a:br>
              <a:rPr lang="en-US" dirty="0" smtClean="0"/>
            </a:br>
            <a:r>
              <a:rPr lang="en-US" dirty="0" smtClean="0"/>
              <a:t>Windows Phone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– </a:t>
            </a:r>
            <a:r>
              <a:rPr lang="en-US" dirty="0" err="1" smtClean="0"/>
              <a:t>DreamSpark</a:t>
            </a:r>
            <a:endParaRPr lang="en-US" dirty="0" smtClean="0"/>
          </a:p>
          <a:p>
            <a:r>
              <a:rPr lang="en-US" dirty="0" smtClean="0"/>
              <a:t>Professionals – MSDN, BizSpark</a:t>
            </a:r>
          </a:p>
          <a:p>
            <a:r>
              <a:rPr lang="en-US" dirty="0" smtClean="0"/>
              <a:t>FTE - MSDN</a:t>
            </a:r>
          </a:p>
          <a:p>
            <a:r>
              <a:rPr lang="en-US" dirty="0" smtClean="0"/>
              <a:t>Individuals without anything else can sign up for the stores for $19.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Windows Phone and Windows 8 stores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Modeling</a:t>
            </a:r>
          </a:p>
          <a:p>
            <a:pPr lvl="1"/>
            <a:r>
              <a:rPr lang="en-US" dirty="0" smtClean="0"/>
              <a:t>Maya</a:t>
            </a:r>
          </a:p>
          <a:p>
            <a:pPr lvl="1"/>
            <a:r>
              <a:rPr lang="en-US" dirty="0" smtClean="0"/>
              <a:t>Blender</a:t>
            </a:r>
          </a:p>
          <a:p>
            <a:r>
              <a:rPr lang="en-US" dirty="0" smtClean="0"/>
              <a:t>Sound Editing</a:t>
            </a:r>
          </a:p>
          <a:p>
            <a:pPr lvl="1"/>
            <a:r>
              <a:rPr lang="en-US" dirty="0" smtClean="0"/>
              <a:t>Audacity</a:t>
            </a:r>
          </a:p>
          <a:p>
            <a:r>
              <a:rPr lang="en-US" dirty="0" smtClean="0"/>
              <a:t>Image Editing</a:t>
            </a:r>
          </a:p>
          <a:p>
            <a:pPr lvl="1"/>
            <a:r>
              <a:rPr lang="en-US" dirty="0" err="1" smtClean="0"/>
              <a:t>Paint.Net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unity3d.com/unity/download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unity3d.com/learn/live-training/archive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https://www.dreamspark.com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http://msdn.com/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http://getpaint.net/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7"/>
              </a:rPr>
              <a:t>https://github.com/YsFred4/Unity-Training</a:t>
            </a:r>
            <a:endParaRPr lang="en-US" dirty="0" smtClean="0">
              <a:hlinkClick r:id="rId7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3962</TotalTime>
  <Words>274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Game Development With Unity and C#</vt:lpstr>
      <vt:lpstr>About me</vt:lpstr>
      <vt:lpstr>Overview</vt:lpstr>
      <vt:lpstr>Not Covering</vt:lpstr>
      <vt:lpstr>Samples</vt:lpstr>
      <vt:lpstr>Unity</vt:lpstr>
      <vt:lpstr>Windows Store /  Windows Phone Store</vt:lpstr>
      <vt:lpstr>Tools</vt:lpstr>
      <vt:lpstr>Resources</vt:lpstr>
      <vt:lpstr>Contact Info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LUNCH!</dc:title>
  <dc:creator>Nick Landry (Infusion Development)</dc:creator>
  <cp:lastModifiedBy>Steve Maier</cp:lastModifiedBy>
  <cp:revision>20</cp:revision>
  <dcterms:created xsi:type="dcterms:W3CDTF">2014-03-22T03:17:09Z</dcterms:created>
  <dcterms:modified xsi:type="dcterms:W3CDTF">2014-05-13T14:52:25Z</dcterms:modified>
</cp:coreProperties>
</file>