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jLN4rA9Y3CXmc70DRtqJRv62Bt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1194"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zh-TW"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958ece6a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g15958ece6a2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5958ece6a2_0_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15958ece6a2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b="1" i="0">
              <a:solidFill>
                <a:schemeClr val="dk1"/>
              </a:solidFill>
              <a:latin typeface="Calibri"/>
              <a:ea typeface="Calibri"/>
              <a:cs typeface="Calibri"/>
              <a:sym typeface="Calibri"/>
            </a:endParaRPr>
          </a:p>
        </p:txBody>
      </p:sp>
      <p:sp>
        <p:nvSpPr>
          <p:cNvPr id="100" name="Google Shape;100;g15958ece6a2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5958ece6a2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g15958ece6a2_0_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物件"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項物件"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對"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1"/>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標題的內容"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標題的圖片"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5"/>
          <p:cNvSpPr>
            <a:spLocks noGrp="1"/>
          </p:cNvSpPr>
          <p:nvPr>
            <p:ph type="pic" idx="2"/>
          </p:nvPr>
        </p:nvSpPr>
        <p:spPr>
          <a:xfrm>
            <a:off x="3887391" y="987426"/>
            <a:ext cx="4629150" cy="4873625"/>
          </a:xfrm>
          <a:prstGeom prst="rect">
            <a:avLst/>
          </a:prstGeom>
          <a:noFill/>
          <a:ln>
            <a:noFill/>
          </a:ln>
        </p:spPr>
      </p:sp>
      <p:sp>
        <p:nvSpPr>
          <p:cNvPr id="68" name="Google Shape;68;p15"/>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34" Type="http://schemas.openxmlformats.org/officeDocument/2006/relationships/image" Target="../media/image38.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33" Type="http://schemas.openxmlformats.org/officeDocument/2006/relationships/image" Target="../media/image37.pn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png"/><Relationship Id="rId31" Type="http://schemas.openxmlformats.org/officeDocument/2006/relationships/image" Target="../media/image35.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 Id="rId35" Type="http://schemas.openxmlformats.org/officeDocument/2006/relationships/image" Target="../media/image39.png"/><Relationship Id="rId8"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Microsoft JhengHei"/>
              <a:buNone/>
            </a:pPr>
            <a:r>
              <a:rPr lang="zh-TW">
                <a:latin typeface="Microsoft JhengHei"/>
                <a:ea typeface="Microsoft JhengHei"/>
                <a:cs typeface="Microsoft JhengHei"/>
                <a:sym typeface="Microsoft JhengHei"/>
              </a:rPr>
              <a:t>Assembly Language</a:t>
            </a:r>
            <a:endParaRPr>
              <a:latin typeface="Microsoft JhengHei"/>
              <a:ea typeface="Microsoft JhengHei"/>
              <a:cs typeface="Microsoft JhengHei"/>
              <a:sym typeface="Microsoft JhengHei"/>
            </a:endParaRPr>
          </a:p>
          <a:p>
            <a:pPr marL="0" lvl="0" indent="0" algn="ctr" rtl="0">
              <a:lnSpc>
                <a:spcPct val="90000"/>
              </a:lnSpc>
              <a:spcBef>
                <a:spcPts val="0"/>
              </a:spcBef>
              <a:spcAft>
                <a:spcPts val="0"/>
              </a:spcAft>
              <a:buClr>
                <a:schemeClr val="dk1"/>
              </a:buClr>
              <a:buSzPts val="6000"/>
              <a:buFont typeface="Microsoft JhengHei"/>
              <a:buNone/>
            </a:pPr>
            <a:r>
              <a:rPr lang="zh-TW">
                <a:latin typeface="Microsoft JhengHei"/>
                <a:ea typeface="Microsoft JhengHei"/>
                <a:cs typeface="Microsoft JhengHei"/>
                <a:sym typeface="Microsoft JhengHei"/>
              </a:rPr>
              <a:t>Lab 3</a:t>
            </a:r>
            <a:endParaRPr>
              <a:latin typeface="Microsoft JhengHei"/>
              <a:ea typeface="Microsoft JhengHei"/>
              <a:cs typeface="Microsoft JhengHei"/>
              <a:sym typeface="Microsoft JhengHei"/>
            </a:endParaRPr>
          </a:p>
        </p:txBody>
      </p:sp>
      <p:sp>
        <p:nvSpPr>
          <p:cNvPr id="89" name="Google Shape;89;p1"/>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zh-TW"/>
              <a:t>2022/10/03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15958ece6a2_0_0"/>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Microsoft JhengHei"/>
              <a:buNone/>
            </a:pPr>
            <a:r>
              <a:rPr lang="zh-TW">
                <a:latin typeface="Microsoft JhengHei"/>
                <a:ea typeface="Microsoft JhengHei"/>
                <a:cs typeface="Microsoft JhengHei"/>
                <a:sym typeface="Microsoft JhengHei"/>
              </a:rPr>
              <a:t>Objectives</a:t>
            </a:r>
            <a:endParaRPr/>
          </a:p>
        </p:txBody>
      </p:sp>
      <p:cxnSp>
        <p:nvCxnSpPr>
          <p:cNvPr id="95" name="Google Shape;95;g15958ece6a2_0_0"/>
          <p:cNvCxnSpPr/>
          <p:nvPr/>
        </p:nvCxnSpPr>
        <p:spPr>
          <a:xfrm rot="10800000" flipH="1">
            <a:off x="411892" y="1474712"/>
            <a:ext cx="8312100" cy="8100"/>
          </a:xfrm>
          <a:prstGeom prst="straightConnector1">
            <a:avLst/>
          </a:prstGeom>
          <a:noFill/>
          <a:ln w="9525" cap="flat" cmpd="sng">
            <a:solidFill>
              <a:schemeClr val="accent1"/>
            </a:solidFill>
            <a:prstDash val="solid"/>
            <a:miter lim="800000"/>
            <a:headEnd type="none" w="sm" len="sm"/>
            <a:tailEnd type="none" w="sm" len="sm"/>
          </a:ln>
        </p:spPr>
      </p:cxnSp>
      <p:sp>
        <p:nvSpPr>
          <p:cNvPr id="96" name="Google Shape;96;g15958ece6a2_0_0"/>
          <p:cNvSpPr txBox="1"/>
          <p:nvPr/>
        </p:nvSpPr>
        <p:spPr>
          <a:xfrm>
            <a:off x="628650" y="1482812"/>
            <a:ext cx="8229000" cy="535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100"/>
              <a:buFont typeface="Arial"/>
              <a:buNone/>
            </a:pPr>
            <a:r>
              <a:rPr lang="zh-TW" sz="1800" dirty="0">
                <a:solidFill>
                  <a:schemeClr val="dk1"/>
                </a:solidFill>
                <a:latin typeface="Microsoft JhengHei"/>
                <a:ea typeface="Microsoft JhengHei"/>
                <a:cs typeface="Microsoft JhengHei"/>
                <a:sym typeface="Microsoft JhengHei"/>
              </a:rPr>
              <a:t>Complete the following code.</a:t>
            </a:r>
            <a:endParaRPr sz="1800" dirty="0">
              <a:solidFill>
                <a:schemeClr val="dk1"/>
              </a:solidFill>
              <a:latin typeface="Microsoft JhengHei"/>
              <a:ea typeface="Microsoft JhengHei"/>
              <a:cs typeface="Microsoft JhengHei"/>
              <a:sym typeface="Microsoft JhengHei"/>
            </a:endParaRPr>
          </a:p>
          <a:p>
            <a:pPr marL="0" marR="0" lvl="0" indent="0" algn="l" rtl="0">
              <a:spcBef>
                <a:spcPts val="0"/>
              </a:spcBef>
              <a:spcAft>
                <a:spcPts val="0"/>
              </a:spcAft>
              <a:buClr>
                <a:schemeClr val="dk1"/>
              </a:buClr>
              <a:buSzPts val="1100"/>
              <a:buFont typeface="Arial"/>
              <a:buNone/>
            </a:pPr>
            <a:endParaRPr sz="1800" dirty="0">
              <a:solidFill>
                <a:schemeClr val="dk1"/>
              </a:solidFill>
              <a:latin typeface="Microsoft JhengHei"/>
              <a:ea typeface="Microsoft JhengHei"/>
              <a:cs typeface="Microsoft JhengHei"/>
              <a:sym typeface="Microsoft JhengHei"/>
            </a:endParaRPr>
          </a:p>
          <a:p>
            <a:pPr marL="0" marR="0" lvl="0" indent="0" algn="l" rtl="0">
              <a:spcBef>
                <a:spcPts val="0"/>
              </a:spcBef>
              <a:spcAft>
                <a:spcPts val="0"/>
              </a:spcAft>
              <a:buClr>
                <a:schemeClr val="dk1"/>
              </a:buClr>
              <a:buSzPts val="1100"/>
              <a:buFont typeface="Arial"/>
              <a:buNone/>
            </a:pPr>
            <a:r>
              <a:rPr lang="zh-TW" sz="1800" dirty="0">
                <a:solidFill>
                  <a:schemeClr val="dk1"/>
                </a:solidFill>
                <a:latin typeface="Microsoft JhengHei"/>
                <a:ea typeface="Microsoft JhengHei"/>
                <a:cs typeface="Microsoft JhengHei"/>
                <a:sym typeface="Microsoft JhengHei"/>
              </a:rPr>
              <a:t>Use loop to calculate multiplication table from 9*1 to 9*9.</a:t>
            </a:r>
            <a:endParaRPr sz="1800" dirty="0">
              <a:solidFill>
                <a:schemeClr val="dk1"/>
              </a:solidFill>
              <a:latin typeface="Microsoft JhengHei"/>
              <a:ea typeface="Microsoft JhengHei"/>
              <a:cs typeface="Microsoft JhengHei"/>
              <a:sym typeface="Microsoft JhengHei"/>
            </a:endParaRPr>
          </a:p>
          <a:p>
            <a:pPr marL="0" marR="0" lvl="0" indent="0" algn="l" rtl="0">
              <a:spcBef>
                <a:spcPts val="0"/>
              </a:spcBef>
              <a:spcAft>
                <a:spcPts val="0"/>
              </a:spcAft>
              <a:buNone/>
            </a:pPr>
            <a:endParaRPr sz="1800" dirty="0">
              <a:solidFill>
                <a:schemeClr val="dk1"/>
              </a:solidFill>
              <a:latin typeface="Microsoft JhengHei"/>
              <a:ea typeface="Microsoft JhengHei"/>
              <a:cs typeface="Microsoft JhengHei"/>
              <a:sym typeface="Microsoft JhengHei"/>
            </a:endParaRPr>
          </a:p>
          <a:p>
            <a:pPr marL="0" marR="0" lvl="0" indent="0" algn="l" rtl="0">
              <a:spcBef>
                <a:spcPts val="0"/>
              </a:spcBef>
              <a:spcAft>
                <a:spcPts val="0"/>
              </a:spcAft>
              <a:buNone/>
            </a:pPr>
            <a:endParaRPr sz="1800" dirty="0">
              <a:solidFill>
                <a:schemeClr val="dk1"/>
              </a:solidFill>
              <a:latin typeface="Microsoft JhengHei"/>
              <a:ea typeface="Microsoft JhengHei"/>
              <a:cs typeface="Microsoft JhengHei"/>
              <a:sym typeface="Microsoft JhengHei"/>
            </a:endParaRPr>
          </a:p>
          <a:p>
            <a:pPr marL="0" marR="0" lvl="0" indent="0" algn="l" rtl="0">
              <a:spcBef>
                <a:spcPts val="0"/>
              </a:spcBef>
              <a:spcAft>
                <a:spcPts val="0"/>
              </a:spcAft>
              <a:buNone/>
            </a:pPr>
            <a:r>
              <a:rPr lang="zh-TW" sz="1800" dirty="0">
                <a:solidFill>
                  <a:schemeClr val="dk1"/>
                </a:solidFill>
                <a:latin typeface="Calibri"/>
                <a:ea typeface="Calibri"/>
                <a:cs typeface="Calibri"/>
                <a:sym typeface="Calibri"/>
              </a:rPr>
              <a:t>.data</a:t>
            </a:r>
            <a:endParaRPr sz="1800" dirty="0">
              <a:solidFill>
                <a:schemeClr val="dk1"/>
              </a:solidFill>
              <a:latin typeface="Calibri"/>
              <a:ea typeface="Calibri"/>
              <a:cs typeface="Calibri"/>
              <a:sym typeface="Calibri"/>
            </a:endParaRPr>
          </a:p>
          <a:p>
            <a:pPr marL="457200" marR="0" lvl="1" indent="0" algn="l" rtl="0">
              <a:spcBef>
                <a:spcPts val="0"/>
              </a:spcBef>
              <a:spcAft>
                <a:spcPts val="0"/>
              </a:spcAft>
              <a:buNone/>
            </a:pPr>
            <a:r>
              <a:rPr lang="zh-TW" sz="1800" b="0" i="0" u="none" strike="noStrike" cap="none" dirty="0">
                <a:solidFill>
                  <a:schemeClr val="dk1"/>
                </a:solidFill>
                <a:latin typeface="Calibri"/>
                <a:ea typeface="Calibri"/>
                <a:cs typeface="Calibri"/>
                <a:sym typeface="Calibri"/>
              </a:rPr>
              <a:t>Result byte 9 DUP(?)</a:t>
            </a:r>
            <a:endParaRPr dirty="0"/>
          </a:p>
          <a:p>
            <a:pPr marL="0" marR="0" lvl="0" indent="0" algn="l" rtl="0">
              <a:spcBef>
                <a:spcPts val="0"/>
              </a:spcBef>
              <a:spcAft>
                <a:spcPts val="0"/>
              </a:spcAft>
              <a:buNone/>
            </a:pPr>
            <a:r>
              <a:rPr lang="zh-TW" sz="1800" dirty="0">
                <a:solidFill>
                  <a:schemeClr val="dk1"/>
                </a:solidFill>
                <a:latin typeface="Calibri"/>
                <a:ea typeface="Calibri"/>
                <a:cs typeface="Calibri"/>
                <a:sym typeface="Calibri"/>
              </a:rPr>
              <a:t>.code</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zh-TW" sz="1800" dirty="0">
                <a:solidFill>
                  <a:schemeClr val="dk1"/>
                </a:solidFill>
                <a:latin typeface="Calibri"/>
                <a:ea typeface="Calibri"/>
                <a:cs typeface="Calibri"/>
                <a:sym typeface="Calibri"/>
              </a:rPr>
              <a:t>Main PROC</a:t>
            </a:r>
            <a:endParaRPr sz="1800" dirty="0">
              <a:solidFill>
                <a:schemeClr val="dk1"/>
              </a:solidFill>
              <a:latin typeface="Calibri"/>
              <a:ea typeface="Calibri"/>
              <a:cs typeface="Calibri"/>
              <a:sym typeface="Calibri"/>
            </a:endParaRPr>
          </a:p>
          <a:p>
            <a:pPr marL="457200" marR="0" lvl="1" indent="0" algn="l" rtl="0">
              <a:spcBef>
                <a:spcPts val="0"/>
              </a:spcBef>
              <a:spcAft>
                <a:spcPts val="0"/>
              </a:spcAft>
              <a:buNone/>
            </a:pPr>
            <a:r>
              <a:rPr lang="zh-TW" sz="1800" b="0" i="0" u="none" strike="noStrike" cap="none" dirty="0">
                <a:solidFill>
                  <a:schemeClr val="dk1"/>
                </a:solidFill>
                <a:latin typeface="Calibri"/>
                <a:ea typeface="Calibri"/>
                <a:cs typeface="Calibri"/>
                <a:sym typeface="Calibri"/>
              </a:rPr>
              <a:t>Mov ecx, ______</a:t>
            </a:r>
            <a:endParaRPr sz="1800" b="0" i="0" u="none" strike="noStrike" cap="none" dirty="0">
              <a:solidFill>
                <a:schemeClr val="dk1"/>
              </a:solidFill>
              <a:latin typeface="Calibri"/>
              <a:ea typeface="Calibri"/>
              <a:cs typeface="Calibri"/>
              <a:sym typeface="Calibri"/>
            </a:endParaRPr>
          </a:p>
          <a:p>
            <a:pPr marL="457200" marR="0" lvl="1" indent="0" algn="l" rtl="0">
              <a:spcBef>
                <a:spcPts val="0"/>
              </a:spcBef>
              <a:spcAft>
                <a:spcPts val="0"/>
              </a:spcAft>
              <a:buNone/>
            </a:pPr>
            <a:r>
              <a:rPr lang="zh-TW" sz="1800" b="0" i="0" u="none" strike="noStrike" cap="none" dirty="0">
                <a:solidFill>
                  <a:schemeClr val="dk1"/>
                </a:solidFill>
                <a:latin typeface="Calibri"/>
                <a:ea typeface="Calibri"/>
                <a:cs typeface="Calibri"/>
                <a:sym typeface="Calibri"/>
              </a:rPr>
              <a:t>Mov esi, OFFSET Result</a:t>
            </a:r>
            <a:br>
              <a:rPr lang="zh-TW" sz="1800" b="0" i="0" u="none" strike="noStrike" cap="none" dirty="0">
                <a:solidFill>
                  <a:schemeClr val="dk1"/>
                </a:solidFill>
                <a:latin typeface="Calibri"/>
                <a:ea typeface="Calibri"/>
                <a:cs typeface="Calibri"/>
                <a:sym typeface="Calibri"/>
              </a:rPr>
            </a:br>
            <a:endParaRPr sz="1800" b="0" i="0" u="none" strike="noStrike" cap="none" dirty="0">
              <a:solidFill>
                <a:srgbClr val="FF0000"/>
              </a:solidFill>
              <a:latin typeface="Calibri"/>
              <a:ea typeface="Calibri"/>
              <a:cs typeface="Calibri"/>
              <a:sym typeface="Calibri"/>
            </a:endParaRPr>
          </a:p>
          <a:p>
            <a:pPr marL="914400" marR="0" lvl="2" indent="0" algn="l" rtl="0">
              <a:spcBef>
                <a:spcPts val="0"/>
              </a:spcBef>
              <a:spcAft>
                <a:spcPts val="0"/>
              </a:spcAft>
              <a:buNone/>
            </a:pPr>
            <a:r>
              <a:rPr lang="zh-TW" sz="1800" b="0" i="0" u="none" strike="noStrike" cap="none" dirty="0">
                <a:solidFill>
                  <a:srgbClr val="FF0000"/>
                </a:solidFill>
                <a:latin typeface="Calibri"/>
                <a:ea typeface="Calibri"/>
                <a:cs typeface="Calibri"/>
                <a:sym typeface="Calibri"/>
              </a:rPr>
              <a:t>; Please Write your code here.</a:t>
            </a:r>
            <a:endParaRPr sz="1800" b="0" i="0" u="none" strike="noStrike" cap="none" dirty="0">
              <a:solidFill>
                <a:schemeClr val="dk1"/>
              </a:solidFill>
              <a:latin typeface="Calibri"/>
              <a:ea typeface="Calibri"/>
              <a:cs typeface="Calibri"/>
              <a:sym typeface="Calibri"/>
            </a:endParaRPr>
          </a:p>
          <a:p>
            <a:pPr marL="457200" marR="0" lvl="1" indent="0" algn="l" rtl="0">
              <a:spcBef>
                <a:spcPts val="0"/>
              </a:spcBef>
              <a:spcAft>
                <a:spcPts val="0"/>
              </a:spcAft>
              <a:buNone/>
            </a:pPr>
            <a:br>
              <a:rPr lang="zh-TW" sz="1800" b="0" i="0" u="none" strike="noStrike" cap="none" dirty="0">
                <a:solidFill>
                  <a:schemeClr val="dk1"/>
                </a:solidFill>
                <a:latin typeface="Calibri"/>
                <a:ea typeface="Calibri"/>
                <a:cs typeface="Calibri"/>
                <a:sym typeface="Calibri"/>
              </a:rPr>
            </a:br>
            <a:r>
              <a:rPr lang="zh-TW" sz="1800" b="0" i="0" u="none" strike="noStrike" cap="none" dirty="0">
                <a:solidFill>
                  <a:schemeClr val="dk1"/>
                </a:solidFill>
                <a:latin typeface="Calibri"/>
                <a:ea typeface="Calibri"/>
                <a:cs typeface="Calibri"/>
                <a:sym typeface="Calibri"/>
              </a:rPr>
              <a:t>	 </a:t>
            </a:r>
            <a:endParaRPr sz="1800" b="0" i="0" u="none" strike="noStrike" cap="none" dirty="0">
              <a:solidFill>
                <a:schemeClr val="dk1"/>
              </a:solidFill>
              <a:latin typeface="Calibri"/>
              <a:ea typeface="Calibri"/>
              <a:cs typeface="Calibri"/>
              <a:sym typeface="Calibri"/>
            </a:endParaRPr>
          </a:p>
          <a:p>
            <a:pPr marL="457200" marR="0" lvl="1" indent="0" algn="l" rtl="0">
              <a:spcBef>
                <a:spcPts val="0"/>
              </a:spcBef>
              <a:spcAft>
                <a:spcPts val="0"/>
              </a:spcAft>
              <a:buNone/>
            </a:pPr>
            <a:r>
              <a:rPr lang="zh-TW" sz="1800" b="0" i="0" u="none" strike="noStrike" cap="none" dirty="0">
                <a:solidFill>
                  <a:schemeClr val="dk1"/>
                </a:solidFill>
                <a:latin typeface="Calibri"/>
                <a:ea typeface="Calibri"/>
                <a:cs typeface="Calibri"/>
                <a:sym typeface="Calibri"/>
              </a:rPr>
              <a:t>exit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zh-TW" sz="1800" dirty="0">
                <a:solidFill>
                  <a:schemeClr val="dk1"/>
                </a:solidFill>
                <a:latin typeface="Calibri"/>
                <a:ea typeface="Calibri"/>
                <a:cs typeface="Calibri"/>
                <a:sym typeface="Calibri"/>
              </a:rPr>
              <a:t>main ENDP</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zh-TW" sz="1800" dirty="0">
                <a:solidFill>
                  <a:schemeClr val="dk1"/>
                </a:solidFill>
                <a:latin typeface="Calibri"/>
                <a:ea typeface="Calibri"/>
                <a:cs typeface="Calibri"/>
                <a:sym typeface="Calibri"/>
              </a:rPr>
              <a:t>END main</a:t>
            </a:r>
            <a:endParaRPr sz="1800" dirty="0">
              <a:solidFill>
                <a:schemeClr val="dk1"/>
              </a:solidFill>
              <a:latin typeface="Microsoft JhengHei"/>
              <a:ea typeface="Microsoft JhengHei"/>
              <a:cs typeface="Microsoft JhengHei"/>
              <a:sym typeface="Microsoft JhengHei"/>
            </a:endParaRPr>
          </a:p>
          <a:p>
            <a:pPr marL="0" marR="0" lvl="0" indent="0" algn="l" rtl="0">
              <a:spcBef>
                <a:spcPts val="0"/>
              </a:spcBef>
              <a:spcAft>
                <a:spcPts val="0"/>
              </a:spcAft>
              <a:buNone/>
            </a:pPr>
            <a:endParaRPr sz="1800" dirty="0">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15958ece6a2_0_6"/>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Microsoft JhengHei"/>
              <a:buNone/>
            </a:pPr>
            <a:r>
              <a:rPr lang="zh-TW">
                <a:latin typeface="Microsoft JhengHei"/>
                <a:ea typeface="Microsoft JhengHei"/>
                <a:cs typeface="Microsoft JhengHei"/>
                <a:sym typeface="Microsoft JhengHei"/>
              </a:rPr>
              <a:t>How to use esi register</a:t>
            </a:r>
            <a:endParaRPr>
              <a:latin typeface="Microsoft JhengHei"/>
              <a:ea typeface="Microsoft JhengHei"/>
              <a:cs typeface="Microsoft JhengHei"/>
              <a:sym typeface="Microsoft JhengHei"/>
            </a:endParaRPr>
          </a:p>
        </p:txBody>
      </p:sp>
      <p:cxnSp>
        <p:nvCxnSpPr>
          <p:cNvPr id="103" name="Google Shape;103;g15958ece6a2_0_6"/>
          <p:cNvCxnSpPr/>
          <p:nvPr/>
        </p:nvCxnSpPr>
        <p:spPr>
          <a:xfrm rot="10800000" flipH="1">
            <a:off x="411892" y="1474712"/>
            <a:ext cx="8312100" cy="8100"/>
          </a:xfrm>
          <a:prstGeom prst="straightConnector1">
            <a:avLst/>
          </a:prstGeom>
          <a:noFill/>
          <a:ln w="9525" cap="flat" cmpd="sng">
            <a:solidFill>
              <a:schemeClr val="accent1"/>
            </a:solidFill>
            <a:prstDash val="solid"/>
            <a:miter lim="800000"/>
            <a:headEnd type="none" w="sm" len="sm"/>
            <a:tailEnd type="none" w="sm" len="sm"/>
          </a:ln>
        </p:spPr>
      </p:cxnSp>
      <p:sp>
        <p:nvSpPr>
          <p:cNvPr id="104" name="Google Shape;104;g15958ece6a2_0_6"/>
          <p:cNvSpPr txBox="1"/>
          <p:nvPr/>
        </p:nvSpPr>
        <p:spPr>
          <a:xfrm>
            <a:off x="411900" y="2774251"/>
            <a:ext cx="8437500" cy="10773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zh-TW" sz="1600">
                <a:solidFill>
                  <a:schemeClr val="dk1"/>
                </a:solidFill>
                <a:latin typeface="Microsoft JhengHei"/>
                <a:ea typeface="Microsoft JhengHei"/>
                <a:cs typeface="Microsoft JhengHei"/>
                <a:sym typeface="Microsoft JhengHei"/>
              </a:rPr>
              <a:t>0x00394000 is the memory address, which means that the memory address starts to store the contents of the result variable. The above code represents putting the contents of the ax register into the memory address of 0x00394000.</a:t>
            </a:r>
            <a:endParaRPr sz="1600">
              <a:solidFill>
                <a:schemeClr val="dk1"/>
              </a:solidFill>
              <a:latin typeface="Microsoft JhengHei"/>
              <a:ea typeface="Microsoft JhengHei"/>
              <a:cs typeface="Microsoft JhengHei"/>
              <a:sym typeface="Microsoft JhengHei"/>
            </a:endParaRPr>
          </a:p>
        </p:txBody>
      </p:sp>
      <p:sp>
        <p:nvSpPr>
          <p:cNvPr id="105" name="Google Shape;105;g15958ece6a2_0_6"/>
          <p:cNvSpPr txBox="1"/>
          <p:nvPr/>
        </p:nvSpPr>
        <p:spPr>
          <a:xfrm>
            <a:off x="411892" y="4868980"/>
            <a:ext cx="8437500" cy="10773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zh-TW" sz="1600">
                <a:solidFill>
                  <a:schemeClr val="dk1"/>
                </a:solidFill>
                <a:latin typeface="Microsoft JhengHei"/>
                <a:ea typeface="Microsoft JhengHei"/>
                <a:cs typeface="Microsoft JhengHei"/>
                <a:sym typeface="Microsoft JhengHei"/>
              </a:rPr>
              <a:t>esi represents a counter, and myID[esi] represents the content of the number of digits in the myID variable. Code above represents putting the 0th digit in the myID variable into al register</a:t>
            </a:r>
            <a:endParaRPr sz="1200"/>
          </a:p>
        </p:txBody>
      </p:sp>
      <p:cxnSp>
        <p:nvCxnSpPr>
          <p:cNvPr id="106" name="Google Shape;106;g15958ece6a2_0_6"/>
          <p:cNvCxnSpPr/>
          <p:nvPr/>
        </p:nvCxnSpPr>
        <p:spPr>
          <a:xfrm>
            <a:off x="349127" y="3803255"/>
            <a:ext cx="8437500" cy="0"/>
          </a:xfrm>
          <a:prstGeom prst="straightConnector1">
            <a:avLst/>
          </a:prstGeom>
          <a:noFill/>
          <a:ln w="19050" cap="flat" cmpd="sng">
            <a:solidFill>
              <a:schemeClr val="dk1"/>
            </a:solidFill>
            <a:prstDash val="solid"/>
            <a:miter lim="800000"/>
            <a:headEnd type="none" w="sm" len="sm"/>
            <a:tailEnd type="none" w="sm" len="sm"/>
          </a:ln>
        </p:spPr>
      </p:cxnSp>
      <p:sp>
        <p:nvSpPr>
          <p:cNvPr id="107" name="Google Shape;107;g15958ece6a2_0_6"/>
          <p:cNvSpPr txBox="1"/>
          <p:nvPr/>
        </p:nvSpPr>
        <p:spPr>
          <a:xfrm>
            <a:off x="411892" y="5963043"/>
            <a:ext cx="84375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zh-TW" sz="1600" b="1" i="1">
                <a:solidFill>
                  <a:srgbClr val="FF0000"/>
                </a:solidFill>
                <a:latin typeface="Microsoft JhengHei"/>
                <a:ea typeface="Microsoft JhengHei"/>
                <a:cs typeface="Microsoft JhengHei"/>
                <a:sym typeface="Microsoft JhengHei"/>
              </a:rPr>
              <a:t>★The two usage methods cannot be mixed up!! That is, the situation of myID[00403000] cannot appear, because the variable size of myID will be exceeded.</a:t>
            </a:r>
            <a:endParaRPr sz="1600" b="1" i="1">
              <a:solidFill>
                <a:srgbClr val="FF0000"/>
              </a:solidFill>
              <a:latin typeface="Microsoft JhengHei"/>
              <a:ea typeface="Microsoft JhengHei"/>
              <a:cs typeface="Microsoft JhengHei"/>
              <a:sym typeface="Microsoft JhengHei"/>
            </a:endParaRPr>
          </a:p>
        </p:txBody>
      </p:sp>
      <p:pic>
        <p:nvPicPr>
          <p:cNvPr id="108" name="Google Shape;108;g15958ece6a2_0_6"/>
          <p:cNvPicPr preferRelativeResize="0"/>
          <p:nvPr/>
        </p:nvPicPr>
        <p:blipFill rotWithShape="1">
          <a:blip r:embed="rId3">
            <a:alphaModFix/>
          </a:blip>
          <a:srcRect/>
          <a:stretch/>
        </p:blipFill>
        <p:spPr>
          <a:xfrm>
            <a:off x="4401225" y="1616102"/>
            <a:ext cx="4448175" cy="1123950"/>
          </a:xfrm>
          <a:prstGeom prst="rect">
            <a:avLst/>
          </a:prstGeom>
          <a:noFill/>
          <a:ln>
            <a:noFill/>
          </a:ln>
        </p:spPr>
      </p:pic>
      <p:pic>
        <p:nvPicPr>
          <p:cNvPr id="109" name="Google Shape;109;g15958ece6a2_0_6"/>
          <p:cNvPicPr preferRelativeResize="0"/>
          <p:nvPr/>
        </p:nvPicPr>
        <p:blipFill rotWithShape="1">
          <a:blip r:embed="rId4">
            <a:alphaModFix/>
          </a:blip>
          <a:srcRect/>
          <a:stretch/>
        </p:blipFill>
        <p:spPr>
          <a:xfrm>
            <a:off x="411892" y="1853886"/>
            <a:ext cx="3874924" cy="757169"/>
          </a:xfrm>
          <a:prstGeom prst="rect">
            <a:avLst/>
          </a:prstGeom>
          <a:noFill/>
          <a:ln>
            <a:noFill/>
          </a:ln>
        </p:spPr>
      </p:pic>
      <p:pic>
        <p:nvPicPr>
          <p:cNvPr id="110" name="Google Shape;110;g15958ece6a2_0_6"/>
          <p:cNvPicPr preferRelativeResize="0"/>
          <p:nvPr/>
        </p:nvPicPr>
        <p:blipFill rotWithShape="1">
          <a:blip r:embed="rId5">
            <a:alphaModFix/>
          </a:blip>
          <a:srcRect/>
          <a:stretch/>
        </p:blipFill>
        <p:spPr>
          <a:xfrm>
            <a:off x="411892" y="3939103"/>
            <a:ext cx="3344031" cy="913087"/>
          </a:xfrm>
          <a:prstGeom prst="rect">
            <a:avLst/>
          </a:prstGeom>
          <a:noFill/>
          <a:ln>
            <a:noFill/>
          </a:ln>
        </p:spPr>
      </p:pic>
      <p:pic>
        <p:nvPicPr>
          <p:cNvPr id="111" name="Google Shape;111;g15958ece6a2_0_6"/>
          <p:cNvPicPr preferRelativeResize="0"/>
          <p:nvPr/>
        </p:nvPicPr>
        <p:blipFill rotWithShape="1">
          <a:blip r:embed="rId6">
            <a:alphaModFix/>
          </a:blip>
          <a:srcRect/>
          <a:stretch/>
        </p:blipFill>
        <p:spPr>
          <a:xfrm>
            <a:off x="4415646" y="3847724"/>
            <a:ext cx="4316411" cy="10837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15958ece6a2_0_20"/>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Microsoft JhengHei"/>
              <a:buNone/>
            </a:pPr>
            <a:r>
              <a:rPr lang="zh-TW">
                <a:latin typeface="Microsoft JhengHei"/>
                <a:ea typeface="Microsoft JhengHei"/>
                <a:cs typeface="Microsoft JhengHei"/>
                <a:sym typeface="Microsoft JhengHei"/>
              </a:rPr>
              <a:t>Result</a:t>
            </a:r>
            <a:endParaRPr/>
          </a:p>
        </p:txBody>
      </p:sp>
      <p:pic>
        <p:nvPicPr>
          <p:cNvPr id="117" name="Google Shape;117;g15958ece6a2_0_20"/>
          <p:cNvPicPr preferRelativeResize="0"/>
          <p:nvPr/>
        </p:nvPicPr>
        <p:blipFill rotWithShape="1">
          <a:blip r:embed="rId3">
            <a:alphaModFix/>
          </a:blip>
          <a:srcRect/>
          <a:stretch/>
        </p:blipFill>
        <p:spPr>
          <a:xfrm>
            <a:off x="266099" y="2143712"/>
            <a:ext cx="8611802" cy="2095792"/>
          </a:xfrm>
          <a:prstGeom prst="rect">
            <a:avLst/>
          </a:prstGeom>
          <a:noFill/>
          <a:ln>
            <a:noFill/>
          </a:ln>
        </p:spPr>
      </p:pic>
      <p:sp>
        <p:nvSpPr>
          <p:cNvPr id="118" name="Google Shape;118;g15958ece6a2_0_20"/>
          <p:cNvSpPr/>
          <p:nvPr/>
        </p:nvSpPr>
        <p:spPr>
          <a:xfrm>
            <a:off x="2171700" y="2866292"/>
            <a:ext cx="4123500" cy="316500"/>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 name="Google Shape;119;g15958ece6a2_0_20"/>
          <p:cNvSpPr txBox="1"/>
          <p:nvPr/>
        </p:nvSpPr>
        <p:spPr>
          <a:xfrm>
            <a:off x="1073425" y="4692375"/>
            <a:ext cx="71481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100"/>
              <a:buFont typeface="Arial"/>
              <a:buNone/>
            </a:pPr>
            <a:r>
              <a:rPr lang="zh-TW" sz="1800">
                <a:solidFill>
                  <a:schemeClr val="dk1"/>
                </a:solidFill>
                <a:latin typeface="Microsoft JhengHei"/>
                <a:ea typeface="Microsoft JhengHei"/>
                <a:cs typeface="Microsoft JhengHei"/>
                <a:sym typeface="Microsoft JhengHei"/>
              </a:rPr>
              <a:t>Use the Memory Window to view the value of the variable Result</a:t>
            </a:r>
            <a:endParaRPr sz="1800">
              <a:solidFill>
                <a:schemeClr val="dk1"/>
              </a:solidFill>
              <a:latin typeface="Microsoft JhengHei"/>
              <a:ea typeface="Microsoft JhengHei"/>
              <a:cs typeface="Microsoft JhengHei"/>
              <a:sym typeface="Microsoft JhengHei"/>
            </a:endParaRPr>
          </a:p>
          <a:p>
            <a:pPr marL="0" marR="0" lvl="0" indent="0" algn="l" rtl="0">
              <a:spcBef>
                <a:spcPts val="0"/>
              </a:spcBef>
              <a:spcAft>
                <a:spcPts val="0"/>
              </a:spcAft>
              <a:buSzPts val="1100"/>
              <a:buNone/>
            </a:pPr>
            <a:r>
              <a:rPr lang="zh-TW" sz="1800">
                <a:solidFill>
                  <a:schemeClr val="dk1"/>
                </a:solidFill>
                <a:latin typeface="Microsoft JhengHei"/>
                <a:ea typeface="Microsoft JhengHei"/>
                <a:cs typeface="Microsoft JhengHei"/>
                <a:sym typeface="Microsoft JhengHei"/>
              </a:rPr>
              <a:t>The sequence is 09 12 1b 24 2d 36 3f 48 51</a:t>
            </a:r>
            <a:endParaRPr sz="1800">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zh-TW">
                <a:latin typeface="Microsoft JhengHei"/>
                <a:ea typeface="Microsoft JhengHei"/>
                <a:cs typeface="Microsoft JhengHei"/>
                <a:sym typeface="Microsoft JhengHei"/>
              </a:rPr>
              <a:t>Report</a:t>
            </a:r>
            <a:endParaRPr>
              <a:latin typeface="Microsoft JhengHei"/>
              <a:ea typeface="Microsoft JhengHei"/>
              <a:cs typeface="Microsoft JhengHei"/>
              <a:sym typeface="Microsoft JhengHei"/>
            </a:endParaRPr>
          </a:p>
        </p:txBody>
      </p:sp>
      <p:sp>
        <p:nvSpPr>
          <p:cNvPr id="125" name="Google Shape;125;p1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fontScale="92500" lnSpcReduction="20000"/>
          </a:bodyPr>
          <a:lstStyle/>
          <a:p>
            <a:pPr marL="457200" lvl="0" indent="-342899" algn="l" rtl="0">
              <a:lnSpc>
                <a:spcPct val="90000"/>
              </a:lnSpc>
              <a:spcBef>
                <a:spcPts val="1000"/>
              </a:spcBef>
              <a:spcAft>
                <a:spcPts val="0"/>
              </a:spcAft>
              <a:buClr>
                <a:schemeClr val="dk1"/>
              </a:buClr>
              <a:buSzPct val="69500"/>
              <a:buChar char="•"/>
            </a:pPr>
            <a:r>
              <a:rPr lang="zh-TW" dirty="0">
                <a:latin typeface="Microsoft JhengHei"/>
                <a:ea typeface="Microsoft JhengHei"/>
                <a:cs typeface="Microsoft JhengHei"/>
                <a:sym typeface="Microsoft JhengHei"/>
              </a:rPr>
              <a:t>Due to tomorrow (2022/10/04)</a:t>
            </a:r>
            <a:endParaRPr dirty="0"/>
          </a:p>
          <a:p>
            <a:pPr marL="457200" lvl="0" indent="-342899" algn="l" rtl="0">
              <a:lnSpc>
                <a:spcPct val="90000"/>
              </a:lnSpc>
              <a:spcBef>
                <a:spcPts val="1000"/>
              </a:spcBef>
              <a:spcAft>
                <a:spcPts val="0"/>
              </a:spcAft>
              <a:buClr>
                <a:schemeClr val="dk1"/>
              </a:buClr>
              <a:buSzPct val="69500"/>
              <a:buChar char="•"/>
            </a:pPr>
            <a:r>
              <a:rPr lang="zh-TW" dirty="0">
                <a:latin typeface="Microsoft JhengHei"/>
                <a:ea typeface="Microsoft JhengHei"/>
                <a:cs typeface="Microsoft JhengHei"/>
                <a:sym typeface="Microsoft JhengHei"/>
              </a:rPr>
              <a:t>Before 12:00</a:t>
            </a:r>
            <a:endParaRPr dirty="0">
              <a:latin typeface="Microsoft JhengHei"/>
              <a:ea typeface="Microsoft JhengHei"/>
              <a:cs typeface="Microsoft JhengHei"/>
              <a:sym typeface="Microsoft JhengHei"/>
            </a:endParaRPr>
          </a:p>
          <a:p>
            <a:pPr marL="914400" lvl="1" indent="-334326" algn="l" rtl="0">
              <a:lnSpc>
                <a:spcPct val="90000"/>
              </a:lnSpc>
              <a:spcBef>
                <a:spcPts val="1000"/>
              </a:spcBef>
              <a:spcAft>
                <a:spcPts val="0"/>
              </a:spcAft>
              <a:buSzPct val="75000"/>
              <a:buFont typeface="Microsoft JhengHei"/>
              <a:buChar char="•"/>
            </a:pPr>
            <a:r>
              <a:rPr lang="zh-TW" dirty="0">
                <a:latin typeface="Microsoft JhengHei"/>
                <a:ea typeface="Microsoft JhengHei"/>
                <a:cs typeface="Microsoft JhengHei"/>
                <a:sym typeface="Microsoft JhengHei"/>
              </a:rPr>
              <a:t>If you submit late, please send a letter to the teaching assistant, points will be deducted</a:t>
            </a:r>
            <a:endParaRPr dirty="0">
              <a:latin typeface="Microsoft JhengHei"/>
              <a:ea typeface="Microsoft JhengHei"/>
              <a:cs typeface="Microsoft JhengHei"/>
              <a:sym typeface="Microsoft JhengHei"/>
            </a:endParaRPr>
          </a:p>
          <a:p>
            <a:pPr marL="457200" lvl="0" indent="-342899" algn="l" rtl="0">
              <a:lnSpc>
                <a:spcPct val="90000"/>
              </a:lnSpc>
              <a:spcBef>
                <a:spcPts val="1000"/>
              </a:spcBef>
              <a:spcAft>
                <a:spcPts val="0"/>
              </a:spcAft>
              <a:buClr>
                <a:schemeClr val="dk1"/>
              </a:buClr>
              <a:buSzPct val="69500"/>
              <a:buChar char="•"/>
            </a:pPr>
            <a:r>
              <a:rPr lang="zh-TW" dirty="0">
                <a:latin typeface="Microsoft JhengHei"/>
                <a:ea typeface="Microsoft JhengHei"/>
                <a:cs typeface="Microsoft JhengHei"/>
                <a:sym typeface="Microsoft JhengHei"/>
              </a:rPr>
              <a:t>Group Task</a:t>
            </a:r>
            <a:endParaRPr dirty="0"/>
          </a:p>
          <a:p>
            <a:pPr marL="457200" lvl="0" indent="-342899" algn="l" rtl="0">
              <a:lnSpc>
                <a:spcPct val="90000"/>
              </a:lnSpc>
              <a:spcBef>
                <a:spcPts val="1000"/>
              </a:spcBef>
              <a:spcAft>
                <a:spcPts val="0"/>
              </a:spcAft>
              <a:buSzPct val="69500"/>
              <a:buChar char="•"/>
            </a:pPr>
            <a:r>
              <a:rPr lang="zh-TW" dirty="0"/>
              <a:t>Compress(.zip,.rar) the following file with the name of the group ( e.g. lab3_01.zip)</a:t>
            </a:r>
            <a:endParaRPr dirty="0"/>
          </a:p>
          <a:p>
            <a:pPr marL="1371600" lvl="2" indent="-342899" algn="l" rtl="0">
              <a:lnSpc>
                <a:spcPct val="90000"/>
              </a:lnSpc>
              <a:spcBef>
                <a:spcPts val="500"/>
              </a:spcBef>
              <a:spcAft>
                <a:spcPts val="0"/>
              </a:spcAft>
              <a:buSzPct val="97299"/>
              <a:buChar char="•"/>
            </a:pPr>
            <a:r>
              <a:rPr lang="zh-TW" dirty="0"/>
              <a:t>Code(lab3_01.asm)</a:t>
            </a:r>
            <a:endParaRPr dirty="0"/>
          </a:p>
          <a:p>
            <a:pPr marL="1371600" lvl="2" indent="-342899" algn="l" rtl="0">
              <a:lnSpc>
                <a:spcPct val="90000"/>
              </a:lnSpc>
              <a:spcBef>
                <a:spcPts val="500"/>
              </a:spcBef>
              <a:spcAft>
                <a:spcPts val="0"/>
              </a:spcAft>
              <a:buSzPct val="97299"/>
              <a:buChar char="•"/>
            </a:pPr>
            <a:r>
              <a:rPr lang="zh-TW" dirty="0"/>
              <a:t>Report(lab3_01.doc or lab3_01.pdf)</a:t>
            </a:r>
            <a:endParaRPr dirty="0"/>
          </a:p>
          <a:p>
            <a:pPr marL="1828800" lvl="3" indent="-342899" algn="l" rtl="0">
              <a:lnSpc>
                <a:spcPct val="90000"/>
              </a:lnSpc>
              <a:spcBef>
                <a:spcPts val="500"/>
              </a:spcBef>
              <a:spcAft>
                <a:spcPts val="0"/>
              </a:spcAft>
              <a:buSzPct val="108111"/>
              <a:buChar char="•"/>
            </a:pPr>
            <a:r>
              <a:rPr lang="zh-TW" dirty="0"/>
              <a:t>Report Title</a:t>
            </a:r>
            <a:endParaRPr dirty="0"/>
          </a:p>
          <a:p>
            <a:pPr marL="1828800" lvl="3" indent="-342899" algn="l" rtl="0">
              <a:lnSpc>
                <a:spcPct val="90000"/>
              </a:lnSpc>
              <a:spcBef>
                <a:spcPts val="500"/>
              </a:spcBef>
              <a:spcAft>
                <a:spcPts val="0"/>
              </a:spcAft>
              <a:buSzPct val="108111"/>
              <a:buChar char="•"/>
            </a:pPr>
            <a:r>
              <a:rPr lang="zh-TW" dirty="0"/>
              <a:t>Group, name, student ID</a:t>
            </a:r>
            <a:endParaRPr dirty="0"/>
          </a:p>
          <a:p>
            <a:pPr marL="1828800" lvl="3" indent="-342899" algn="l" rtl="0">
              <a:lnSpc>
                <a:spcPct val="90000"/>
              </a:lnSpc>
              <a:spcBef>
                <a:spcPts val="500"/>
              </a:spcBef>
              <a:spcAft>
                <a:spcPts val="0"/>
              </a:spcAft>
              <a:buSzPct val="108111"/>
              <a:buChar char="•"/>
            </a:pPr>
            <a:r>
              <a:rPr lang="zh-TW" dirty="0"/>
              <a:t>Step by step of program execution flow, memory (register) status</a:t>
            </a:r>
            <a:endParaRPr dirty="0"/>
          </a:p>
          <a:p>
            <a:pPr marL="1828800" lvl="3" indent="-342899" algn="l" rtl="0">
              <a:lnSpc>
                <a:spcPct val="90000"/>
              </a:lnSpc>
              <a:spcBef>
                <a:spcPts val="500"/>
              </a:spcBef>
              <a:spcAft>
                <a:spcPts val="0"/>
              </a:spcAft>
              <a:buSzPct val="108111"/>
              <a:buChar char="•"/>
            </a:pPr>
            <a:r>
              <a:rPr lang="zh-TW" dirty="0"/>
              <a:t>Screenshots description, code Description</a:t>
            </a:r>
            <a:endParaRPr dirty="0"/>
          </a:p>
          <a:p>
            <a:pPr marL="1828800" lvl="3" indent="-342899" algn="l" rtl="0">
              <a:lnSpc>
                <a:spcPct val="90000"/>
              </a:lnSpc>
              <a:spcBef>
                <a:spcPts val="500"/>
              </a:spcBef>
              <a:spcAft>
                <a:spcPts val="0"/>
              </a:spcAft>
              <a:buSzPct val="108111"/>
              <a:buChar char="•"/>
            </a:pPr>
            <a:r>
              <a:rPr lang="zh-TW" dirty="0"/>
              <a:t>Reviews for the class, lesson learned, the tools we used, TA, etc</a:t>
            </a:r>
            <a:endParaRPr dirty="0"/>
          </a:p>
        </p:txBody>
      </p:sp>
      <p:cxnSp>
        <p:nvCxnSpPr>
          <p:cNvPr id="126" name="Google Shape;126;p18"/>
          <p:cNvCxnSpPr/>
          <p:nvPr/>
        </p:nvCxnSpPr>
        <p:spPr>
          <a:xfrm rot="10800000" flipH="1">
            <a:off x="411892" y="1474574"/>
            <a:ext cx="8311978" cy="8238"/>
          </a:xfrm>
          <a:prstGeom prst="straightConnector1">
            <a:avLst/>
          </a:prstGeom>
          <a:noFill/>
          <a:ln w="9525" cap="flat" cmpd="sng">
            <a:solidFill>
              <a:srgbClr val="5597D3"/>
            </a:solidFill>
            <a:prstDash val="solid"/>
            <a:round/>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FD17FCAE-DE02-BC29-41D0-B93EB35E8B1E}"/>
              </a:ext>
            </a:extLst>
          </p:cNvPr>
          <p:cNvSpPr/>
          <p:nvPr/>
        </p:nvSpPr>
        <p:spPr>
          <a:xfrm>
            <a:off x="1873631" y="0"/>
            <a:ext cx="9266112" cy="17769438"/>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a:extLst>
              <a:ext uri="{FF2B5EF4-FFF2-40B4-BE49-F238E27FC236}">
                <a16:creationId xmlns:a16="http://schemas.microsoft.com/office/drawing/2014/main" id="{F2EB596D-0E43-C9AB-38D1-8EA01D9EAE08}"/>
              </a:ext>
            </a:extLst>
          </p:cNvPr>
          <p:cNvPicPr>
            <a:picLocks noChangeAspect="1"/>
          </p:cNvPicPr>
          <p:nvPr/>
        </p:nvPicPr>
        <p:blipFill>
          <a:blip r:embed="rId2"/>
          <a:stretch>
            <a:fillRect/>
          </a:stretch>
        </p:blipFill>
        <p:spPr>
          <a:xfrm>
            <a:off x="-4993600" y="-2345674"/>
            <a:ext cx="4680672" cy="6858000"/>
          </a:xfrm>
          <a:prstGeom prst="rect">
            <a:avLst/>
          </a:prstGeom>
        </p:spPr>
      </p:pic>
      <p:pic>
        <p:nvPicPr>
          <p:cNvPr id="9" name="圖片 8">
            <a:extLst>
              <a:ext uri="{FF2B5EF4-FFF2-40B4-BE49-F238E27FC236}">
                <a16:creationId xmlns:a16="http://schemas.microsoft.com/office/drawing/2014/main" id="{748A9281-49B1-D068-0B31-F68715D8CFD9}"/>
              </a:ext>
            </a:extLst>
          </p:cNvPr>
          <p:cNvPicPr>
            <a:picLocks noChangeAspect="1"/>
          </p:cNvPicPr>
          <p:nvPr/>
        </p:nvPicPr>
        <p:blipFill>
          <a:blip r:embed="rId3"/>
          <a:stretch>
            <a:fillRect/>
          </a:stretch>
        </p:blipFill>
        <p:spPr>
          <a:xfrm>
            <a:off x="2014212" y="890567"/>
            <a:ext cx="4658375" cy="295316"/>
          </a:xfrm>
          <a:prstGeom prst="rect">
            <a:avLst/>
          </a:prstGeom>
        </p:spPr>
      </p:pic>
      <p:pic>
        <p:nvPicPr>
          <p:cNvPr id="11" name="圖片 10">
            <a:extLst>
              <a:ext uri="{FF2B5EF4-FFF2-40B4-BE49-F238E27FC236}">
                <a16:creationId xmlns:a16="http://schemas.microsoft.com/office/drawing/2014/main" id="{B79E38C9-0DFA-3690-EF5E-A63687E5BF04}"/>
              </a:ext>
            </a:extLst>
          </p:cNvPr>
          <p:cNvPicPr>
            <a:picLocks noChangeAspect="1"/>
          </p:cNvPicPr>
          <p:nvPr/>
        </p:nvPicPr>
        <p:blipFill>
          <a:blip r:embed="rId4"/>
          <a:stretch>
            <a:fillRect/>
          </a:stretch>
        </p:blipFill>
        <p:spPr>
          <a:xfrm>
            <a:off x="1995162" y="1647642"/>
            <a:ext cx="4677428" cy="285790"/>
          </a:xfrm>
          <a:prstGeom prst="rect">
            <a:avLst/>
          </a:prstGeom>
        </p:spPr>
      </p:pic>
      <p:pic>
        <p:nvPicPr>
          <p:cNvPr id="13" name="圖片 12">
            <a:extLst>
              <a:ext uri="{FF2B5EF4-FFF2-40B4-BE49-F238E27FC236}">
                <a16:creationId xmlns:a16="http://schemas.microsoft.com/office/drawing/2014/main" id="{4AEA10CC-558C-3A8F-CAF1-C769A2A4E7EE}"/>
              </a:ext>
            </a:extLst>
          </p:cNvPr>
          <p:cNvPicPr>
            <a:picLocks noChangeAspect="1"/>
          </p:cNvPicPr>
          <p:nvPr/>
        </p:nvPicPr>
        <p:blipFill>
          <a:blip r:embed="rId5"/>
          <a:stretch>
            <a:fillRect/>
          </a:stretch>
        </p:blipFill>
        <p:spPr>
          <a:xfrm>
            <a:off x="2014212" y="2395191"/>
            <a:ext cx="4648849" cy="295316"/>
          </a:xfrm>
          <a:prstGeom prst="rect">
            <a:avLst/>
          </a:prstGeom>
        </p:spPr>
      </p:pic>
      <p:pic>
        <p:nvPicPr>
          <p:cNvPr id="19" name="圖片 18">
            <a:extLst>
              <a:ext uri="{FF2B5EF4-FFF2-40B4-BE49-F238E27FC236}">
                <a16:creationId xmlns:a16="http://schemas.microsoft.com/office/drawing/2014/main" id="{004C18DA-AD13-E254-3033-A25DD128BCEC}"/>
              </a:ext>
            </a:extLst>
          </p:cNvPr>
          <p:cNvPicPr>
            <a:picLocks noChangeAspect="1"/>
          </p:cNvPicPr>
          <p:nvPr/>
        </p:nvPicPr>
        <p:blipFill>
          <a:blip r:embed="rId6"/>
          <a:stretch>
            <a:fillRect/>
          </a:stretch>
        </p:blipFill>
        <p:spPr>
          <a:xfrm>
            <a:off x="2004686" y="3152266"/>
            <a:ext cx="4658375" cy="362001"/>
          </a:xfrm>
          <a:prstGeom prst="rect">
            <a:avLst/>
          </a:prstGeom>
        </p:spPr>
      </p:pic>
      <p:pic>
        <p:nvPicPr>
          <p:cNvPr id="21" name="圖片 20">
            <a:extLst>
              <a:ext uri="{FF2B5EF4-FFF2-40B4-BE49-F238E27FC236}">
                <a16:creationId xmlns:a16="http://schemas.microsoft.com/office/drawing/2014/main" id="{03D25EE4-3FA0-9662-1A01-C837975355CB}"/>
              </a:ext>
            </a:extLst>
          </p:cNvPr>
          <p:cNvPicPr>
            <a:picLocks noChangeAspect="1"/>
          </p:cNvPicPr>
          <p:nvPr/>
        </p:nvPicPr>
        <p:blipFill>
          <a:blip r:embed="rId7"/>
          <a:stretch>
            <a:fillRect/>
          </a:stretch>
        </p:blipFill>
        <p:spPr>
          <a:xfrm>
            <a:off x="2004686" y="3976026"/>
            <a:ext cx="4639322" cy="333422"/>
          </a:xfrm>
          <a:prstGeom prst="rect">
            <a:avLst/>
          </a:prstGeom>
        </p:spPr>
      </p:pic>
      <p:pic>
        <p:nvPicPr>
          <p:cNvPr id="23" name="圖片 22">
            <a:extLst>
              <a:ext uri="{FF2B5EF4-FFF2-40B4-BE49-F238E27FC236}">
                <a16:creationId xmlns:a16="http://schemas.microsoft.com/office/drawing/2014/main" id="{C54432B6-CC70-380F-0D63-F6C581FE6E91}"/>
              </a:ext>
            </a:extLst>
          </p:cNvPr>
          <p:cNvPicPr>
            <a:picLocks noChangeAspect="1"/>
          </p:cNvPicPr>
          <p:nvPr/>
        </p:nvPicPr>
        <p:blipFill>
          <a:blip r:embed="rId8"/>
          <a:stretch>
            <a:fillRect/>
          </a:stretch>
        </p:blipFill>
        <p:spPr>
          <a:xfrm>
            <a:off x="2014209" y="4771207"/>
            <a:ext cx="4648849" cy="304843"/>
          </a:xfrm>
          <a:prstGeom prst="rect">
            <a:avLst/>
          </a:prstGeom>
        </p:spPr>
      </p:pic>
      <p:pic>
        <p:nvPicPr>
          <p:cNvPr id="25" name="圖片 24">
            <a:extLst>
              <a:ext uri="{FF2B5EF4-FFF2-40B4-BE49-F238E27FC236}">
                <a16:creationId xmlns:a16="http://schemas.microsoft.com/office/drawing/2014/main" id="{81B168B0-3591-F88F-B80F-15F6E9106ADE}"/>
              </a:ext>
            </a:extLst>
          </p:cNvPr>
          <p:cNvPicPr>
            <a:picLocks noChangeAspect="1"/>
          </p:cNvPicPr>
          <p:nvPr/>
        </p:nvPicPr>
        <p:blipFill>
          <a:blip r:embed="rId9"/>
          <a:stretch>
            <a:fillRect/>
          </a:stretch>
        </p:blipFill>
        <p:spPr>
          <a:xfrm>
            <a:off x="2004684" y="5537809"/>
            <a:ext cx="4639322" cy="323895"/>
          </a:xfrm>
          <a:prstGeom prst="rect">
            <a:avLst/>
          </a:prstGeom>
        </p:spPr>
      </p:pic>
      <p:pic>
        <p:nvPicPr>
          <p:cNvPr id="32" name="圖片 31">
            <a:extLst>
              <a:ext uri="{FF2B5EF4-FFF2-40B4-BE49-F238E27FC236}">
                <a16:creationId xmlns:a16="http://schemas.microsoft.com/office/drawing/2014/main" id="{C3B2BB4F-0972-829C-593E-67D7EA619D39}"/>
              </a:ext>
            </a:extLst>
          </p:cNvPr>
          <p:cNvPicPr>
            <a:picLocks noChangeAspect="1"/>
          </p:cNvPicPr>
          <p:nvPr/>
        </p:nvPicPr>
        <p:blipFill>
          <a:blip r:embed="rId10"/>
          <a:stretch>
            <a:fillRect/>
          </a:stretch>
        </p:blipFill>
        <p:spPr>
          <a:xfrm>
            <a:off x="6932608" y="275383"/>
            <a:ext cx="1362265" cy="476316"/>
          </a:xfrm>
          <a:prstGeom prst="rect">
            <a:avLst/>
          </a:prstGeom>
        </p:spPr>
      </p:pic>
      <p:pic>
        <p:nvPicPr>
          <p:cNvPr id="34" name="圖片 33">
            <a:extLst>
              <a:ext uri="{FF2B5EF4-FFF2-40B4-BE49-F238E27FC236}">
                <a16:creationId xmlns:a16="http://schemas.microsoft.com/office/drawing/2014/main" id="{C2FC7A76-1DD5-476D-7A93-470B1AD01C72}"/>
              </a:ext>
            </a:extLst>
          </p:cNvPr>
          <p:cNvPicPr>
            <a:picLocks noChangeAspect="1"/>
          </p:cNvPicPr>
          <p:nvPr/>
        </p:nvPicPr>
        <p:blipFill>
          <a:blip r:embed="rId11"/>
          <a:stretch>
            <a:fillRect/>
          </a:stretch>
        </p:blipFill>
        <p:spPr>
          <a:xfrm>
            <a:off x="6932608" y="1012256"/>
            <a:ext cx="1343212" cy="485843"/>
          </a:xfrm>
          <a:prstGeom prst="rect">
            <a:avLst/>
          </a:prstGeom>
        </p:spPr>
      </p:pic>
      <p:pic>
        <p:nvPicPr>
          <p:cNvPr id="36" name="圖片 35">
            <a:extLst>
              <a:ext uri="{FF2B5EF4-FFF2-40B4-BE49-F238E27FC236}">
                <a16:creationId xmlns:a16="http://schemas.microsoft.com/office/drawing/2014/main" id="{5D329553-2936-AFA3-B8E8-6665281E26CE}"/>
              </a:ext>
            </a:extLst>
          </p:cNvPr>
          <p:cNvPicPr>
            <a:picLocks noChangeAspect="1"/>
          </p:cNvPicPr>
          <p:nvPr/>
        </p:nvPicPr>
        <p:blipFill>
          <a:blip r:embed="rId12"/>
          <a:stretch>
            <a:fillRect/>
          </a:stretch>
        </p:blipFill>
        <p:spPr>
          <a:xfrm>
            <a:off x="6932608" y="1745287"/>
            <a:ext cx="1362265" cy="495369"/>
          </a:xfrm>
          <a:prstGeom prst="rect">
            <a:avLst/>
          </a:prstGeom>
        </p:spPr>
      </p:pic>
      <p:pic>
        <p:nvPicPr>
          <p:cNvPr id="38" name="圖片 37">
            <a:extLst>
              <a:ext uri="{FF2B5EF4-FFF2-40B4-BE49-F238E27FC236}">
                <a16:creationId xmlns:a16="http://schemas.microsoft.com/office/drawing/2014/main" id="{6371529B-1A34-0D74-BF25-7823F5A4C3A6}"/>
              </a:ext>
            </a:extLst>
          </p:cNvPr>
          <p:cNvPicPr>
            <a:picLocks noChangeAspect="1"/>
          </p:cNvPicPr>
          <p:nvPr/>
        </p:nvPicPr>
        <p:blipFill>
          <a:blip r:embed="rId13"/>
          <a:stretch>
            <a:fillRect/>
          </a:stretch>
        </p:blipFill>
        <p:spPr>
          <a:xfrm>
            <a:off x="6932608" y="2490085"/>
            <a:ext cx="1409897" cy="514422"/>
          </a:xfrm>
          <a:prstGeom prst="rect">
            <a:avLst/>
          </a:prstGeom>
        </p:spPr>
      </p:pic>
      <p:pic>
        <p:nvPicPr>
          <p:cNvPr id="76" name="圖片 75">
            <a:extLst>
              <a:ext uri="{FF2B5EF4-FFF2-40B4-BE49-F238E27FC236}">
                <a16:creationId xmlns:a16="http://schemas.microsoft.com/office/drawing/2014/main" id="{C157068F-D955-2561-FE33-4C8B1680E8CD}"/>
              </a:ext>
            </a:extLst>
          </p:cNvPr>
          <p:cNvPicPr>
            <a:picLocks noChangeAspect="1"/>
          </p:cNvPicPr>
          <p:nvPr/>
        </p:nvPicPr>
        <p:blipFill>
          <a:blip r:embed="rId14"/>
          <a:stretch>
            <a:fillRect/>
          </a:stretch>
        </p:blipFill>
        <p:spPr>
          <a:xfrm>
            <a:off x="2485845" y="17142109"/>
            <a:ext cx="2572109" cy="133369"/>
          </a:xfrm>
          <a:prstGeom prst="rect">
            <a:avLst/>
          </a:prstGeom>
        </p:spPr>
      </p:pic>
      <p:grpSp>
        <p:nvGrpSpPr>
          <p:cNvPr id="95" name="群組 94">
            <a:extLst>
              <a:ext uri="{FF2B5EF4-FFF2-40B4-BE49-F238E27FC236}">
                <a16:creationId xmlns:a16="http://schemas.microsoft.com/office/drawing/2014/main" id="{9F234C9F-34DA-2E9A-6C01-92724AD8820B}"/>
              </a:ext>
            </a:extLst>
          </p:cNvPr>
          <p:cNvGrpSpPr/>
          <p:nvPr/>
        </p:nvGrpSpPr>
        <p:grpSpPr>
          <a:xfrm>
            <a:off x="2485845" y="9619346"/>
            <a:ext cx="2591162" cy="628738"/>
            <a:chOff x="3623486" y="6392543"/>
            <a:chExt cx="2591162" cy="628738"/>
          </a:xfrm>
        </p:grpSpPr>
        <p:pic>
          <p:nvPicPr>
            <p:cNvPr id="77" name="圖片 76">
              <a:extLst>
                <a:ext uri="{FF2B5EF4-FFF2-40B4-BE49-F238E27FC236}">
                  <a16:creationId xmlns:a16="http://schemas.microsoft.com/office/drawing/2014/main" id="{FB007B40-CE6B-D810-55CF-0BD3ADA3FBB0}"/>
                </a:ext>
              </a:extLst>
            </p:cNvPr>
            <p:cNvPicPr>
              <a:picLocks noChangeAspect="1"/>
            </p:cNvPicPr>
            <p:nvPr/>
          </p:nvPicPr>
          <p:blipFill>
            <a:blip r:embed="rId15"/>
            <a:stretch>
              <a:fillRect/>
            </a:stretch>
          </p:blipFill>
          <p:spPr>
            <a:xfrm>
              <a:off x="3623486" y="6392543"/>
              <a:ext cx="1362265" cy="495369"/>
            </a:xfrm>
            <a:prstGeom prst="rect">
              <a:avLst/>
            </a:prstGeom>
          </p:spPr>
        </p:pic>
        <p:pic>
          <p:nvPicPr>
            <p:cNvPr id="78" name="圖片 77">
              <a:extLst>
                <a:ext uri="{FF2B5EF4-FFF2-40B4-BE49-F238E27FC236}">
                  <a16:creationId xmlns:a16="http://schemas.microsoft.com/office/drawing/2014/main" id="{EC54EAFD-DAF3-9E30-08D1-0D7038E62EBE}"/>
                </a:ext>
              </a:extLst>
            </p:cNvPr>
            <p:cNvPicPr>
              <a:picLocks noChangeAspect="1"/>
            </p:cNvPicPr>
            <p:nvPr/>
          </p:nvPicPr>
          <p:blipFill>
            <a:blip r:embed="rId16"/>
            <a:stretch>
              <a:fillRect/>
            </a:stretch>
          </p:blipFill>
          <p:spPr>
            <a:xfrm>
              <a:off x="3623486" y="6887912"/>
              <a:ext cx="2591162" cy="133369"/>
            </a:xfrm>
            <a:prstGeom prst="rect">
              <a:avLst/>
            </a:prstGeom>
          </p:spPr>
        </p:pic>
      </p:grpSp>
      <p:grpSp>
        <p:nvGrpSpPr>
          <p:cNvPr id="96" name="群組 95">
            <a:extLst>
              <a:ext uri="{FF2B5EF4-FFF2-40B4-BE49-F238E27FC236}">
                <a16:creationId xmlns:a16="http://schemas.microsoft.com/office/drawing/2014/main" id="{257F136C-4696-049A-5FD6-7A824C6AAA2D}"/>
              </a:ext>
            </a:extLst>
          </p:cNvPr>
          <p:cNvGrpSpPr/>
          <p:nvPr/>
        </p:nvGrpSpPr>
        <p:grpSpPr>
          <a:xfrm>
            <a:off x="2485845" y="10408821"/>
            <a:ext cx="2591162" cy="639768"/>
            <a:chOff x="3623486" y="7086430"/>
            <a:chExt cx="2591162" cy="639768"/>
          </a:xfrm>
        </p:grpSpPr>
        <p:pic>
          <p:nvPicPr>
            <p:cNvPr id="79" name="圖片 78">
              <a:extLst>
                <a:ext uri="{FF2B5EF4-FFF2-40B4-BE49-F238E27FC236}">
                  <a16:creationId xmlns:a16="http://schemas.microsoft.com/office/drawing/2014/main" id="{DC1C0EBF-00C6-57D9-89D0-5EDDADA02792}"/>
                </a:ext>
              </a:extLst>
            </p:cNvPr>
            <p:cNvPicPr>
              <a:picLocks noChangeAspect="1"/>
            </p:cNvPicPr>
            <p:nvPr/>
          </p:nvPicPr>
          <p:blipFill>
            <a:blip r:embed="rId17"/>
            <a:stretch>
              <a:fillRect/>
            </a:stretch>
          </p:blipFill>
          <p:spPr>
            <a:xfrm>
              <a:off x="3623486" y="7086430"/>
              <a:ext cx="1352739" cy="495369"/>
            </a:xfrm>
            <a:prstGeom prst="rect">
              <a:avLst/>
            </a:prstGeom>
          </p:spPr>
        </p:pic>
        <p:pic>
          <p:nvPicPr>
            <p:cNvPr id="80" name="圖片 79">
              <a:extLst>
                <a:ext uri="{FF2B5EF4-FFF2-40B4-BE49-F238E27FC236}">
                  <a16:creationId xmlns:a16="http://schemas.microsoft.com/office/drawing/2014/main" id="{01FB9F79-6524-768E-0880-CE257AB1EFDF}"/>
                </a:ext>
              </a:extLst>
            </p:cNvPr>
            <p:cNvPicPr>
              <a:picLocks noChangeAspect="1"/>
            </p:cNvPicPr>
            <p:nvPr/>
          </p:nvPicPr>
          <p:blipFill>
            <a:blip r:embed="rId18"/>
            <a:stretch>
              <a:fillRect/>
            </a:stretch>
          </p:blipFill>
          <p:spPr>
            <a:xfrm>
              <a:off x="3623486" y="7583303"/>
              <a:ext cx="2591162" cy="142895"/>
            </a:xfrm>
            <a:prstGeom prst="rect">
              <a:avLst/>
            </a:prstGeom>
          </p:spPr>
        </p:pic>
      </p:grpSp>
      <p:grpSp>
        <p:nvGrpSpPr>
          <p:cNvPr id="97" name="群組 96">
            <a:extLst>
              <a:ext uri="{FF2B5EF4-FFF2-40B4-BE49-F238E27FC236}">
                <a16:creationId xmlns:a16="http://schemas.microsoft.com/office/drawing/2014/main" id="{E6F32883-484D-3783-0314-85AE815626E6}"/>
              </a:ext>
            </a:extLst>
          </p:cNvPr>
          <p:cNvGrpSpPr/>
          <p:nvPr/>
        </p:nvGrpSpPr>
        <p:grpSpPr>
          <a:xfrm>
            <a:off x="2485845" y="11209326"/>
            <a:ext cx="2591162" cy="638264"/>
            <a:chOff x="3623486" y="7830987"/>
            <a:chExt cx="2591162" cy="638264"/>
          </a:xfrm>
        </p:grpSpPr>
        <p:pic>
          <p:nvPicPr>
            <p:cNvPr id="81" name="圖片 80">
              <a:extLst>
                <a:ext uri="{FF2B5EF4-FFF2-40B4-BE49-F238E27FC236}">
                  <a16:creationId xmlns:a16="http://schemas.microsoft.com/office/drawing/2014/main" id="{9A6395CB-5027-6BDF-82A2-76CBD9E60E23}"/>
                </a:ext>
              </a:extLst>
            </p:cNvPr>
            <p:cNvPicPr>
              <a:picLocks noChangeAspect="1"/>
            </p:cNvPicPr>
            <p:nvPr/>
          </p:nvPicPr>
          <p:blipFill>
            <a:blip r:embed="rId19"/>
            <a:stretch>
              <a:fillRect/>
            </a:stretch>
          </p:blipFill>
          <p:spPr>
            <a:xfrm>
              <a:off x="3623486" y="7830987"/>
              <a:ext cx="1333686" cy="495369"/>
            </a:xfrm>
            <a:prstGeom prst="rect">
              <a:avLst/>
            </a:prstGeom>
          </p:spPr>
        </p:pic>
        <p:pic>
          <p:nvPicPr>
            <p:cNvPr id="82" name="圖片 81">
              <a:extLst>
                <a:ext uri="{FF2B5EF4-FFF2-40B4-BE49-F238E27FC236}">
                  <a16:creationId xmlns:a16="http://schemas.microsoft.com/office/drawing/2014/main" id="{81131745-94A6-D671-7B32-F984E17D6E11}"/>
                </a:ext>
              </a:extLst>
            </p:cNvPr>
            <p:cNvPicPr>
              <a:picLocks noChangeAspect="1"/>
            </p:cNvPicPr>
            <p:nvPr/>
          </p:nvPicPr>
          <p:blipFill>
            <a:blip r:embed="rId20"/>
            <a:stretch>
              <a:fillRect/>
            </a:stretch>
          </p:blipFill>
          <p:spPr>
            <a:xfrm>
              <a:off x="3623486" y="8326356"/>
              <a:ext cx="2591162" cy="142895"/>
            </a:xfrm>
            <a:prstGeom prst="rect">
              <a:avLst/>
            </a:prstGeom>
          </p:spPr>
        </p:pic>
      </p:grpSp>
      <p:grpSp>
        <p:nvGrpSpPr>
          <p:cNvPr id="98" name="群組 97">
            <a:extLst>
              <a:ext uri="{FF2B5EF4-FFF2-40B4-BE49-F238E27FC236}">
                <a16:creationId xmlns:a16="http://schemas.microsoft.com/office/drawing/2014/main" id="{A07A05DF-37EF-C8CF-9F80-612AC6F4F51D}"/>
              </a:ext>
            </a:extLst>
          </p:cNvPr>
          <p:cNvGrpSpPr/>
          <p:nvPr/>
        </p:nvGrpSpPr>
        <p:grpSpPr>
          <a:xfrm>
            <a:off x="2485845" y="12008327"/>
            <a:ext cx="2581635" cy="631752"/>
            <a:chOff x="3623486" y="8578803"/>
            <a:chExt cx="2581635" cy="631752"/>
          </a:xfrm>
        </p:grpSpPr>
        <p:pic>
          <p:nvPicPr>
            <p:cNvPr id="83" name="圖片 82">
              <a:extLst>
                <a:ext uri="{FF2B5EF4-FFF2-40B4-BE49-F238E27FC236}">
                  <a16:creationId xmlns:a16="http://schemas.microsoft.com/office/drawing/2014/main" id="{E01D99AD-5228-17E5-F362-9C2779722E82}"/>
                </a:ext>
              </a:extLst>
            </p:cNvPr>
            <p:cNvPicPr>
              <a:picLocks noChangeAspect="1"/>
            </p:cNvPicPr>
            <p:nvPr/>
          </p:nvPicPr>
          <p:blipFill>
            <a:blip r:embed="rId21"/>
            <a:stretch>
              <a:fillRect/>
            </a:stretch>
          </p:blipFill>
          <p:spPr>
            <a:xfrm>
              <a:off x="3623486" y="8578803"/>
              <a:ext cx="1333686" cy="485843"/>
            </a:xfrm>
            <a:prstGeom prst="rect">
              <a:avLst/>
            </a:prstGeom>
          </p:spPr>
        </p:pic>
        <p:pic>
          <p:nvPicPr>
            <p:cNvPr id="84" name="圖片 83">
              <a:extLst>
                <a:ext uri="{FF2B5EF4-FFF2-40B4-BE49-F238E27FC236}">
                  <a16:creationId xmlns:a16="http://schemas.microsoft.com/office/drawing/2014/main" id="{09F5AEA1-75A1-689D-FD2A-618422B9402B}"/>
                </a:ext>
              </a:extLst>
            </p:cNvPr>
            <p:cNvPicPr>
              <a:picLocks noChangeAspect="1"/>
            </p:cNvPicPr>
            <p:nvPr/>
          </p:nvPicPr>
          <p:blipFill>
            <a:blip r:embed="rId22"/>
            <a:stretch>
              <a:fillRect/>
            </a:stretch>
          </p:blipFill>
          <p:spPr>
            <a:xfrm>
              <a:off x="3623486" y="9058134"/>
              <a:ext cx="2581635" cy="152421"/>
            </a:xfrm>
            <a:prstGeom prst="rect">
              <a:avLst/>
            </a:prstGeom>
          </p:spPr>
        </p:pic>
      </p:grpSp>
      <p:grpSp>
        <p:nvGrpSpPr>
          <p:cNvPr id="99" name="群組 98">
            <a:extLst>
              <a:ext uri="{FF2B5EF4-FFF2-40B4-BE49-F238E27FC236}">
                <a16:creationId xmlns:a16="http://schemas.microsoft.com/office/drawing/2014/main" id="{D2D86E46-A12A-8BA8-5EBD-DA8E587D43EA}"/>
              </a:ext>
            </a:extLst>
          </p:cNvPr>
          <p:cNvGrpSpPr/>
          <p:nvPr/>
        </p:nvGrpSpPr>
        <p:grpSpPr>
          <a:xfrm>
            <a:off x="2485845" y="12800816"/>
            <a:ext cx="2581635" cy="625723"/>
            <a:chOff x="3623486" y="9321856"/>
            <a:chExt cx="2581635" cy="625723"/>
          </a:xfrm>
        </p:grpSpPr>
        <p:pic>
          <p:nvPicPr>
            <p:cNvPr id="85" name="圖片 84">
              <a:extLst>
                <a:ext uri="{FF2B5EF4-FFF2-40B4-BE49-F238E27FC236}">
                  <a16:creationId xmlns:a16="http://schemas.microsoft.com/office/drawing/2014/main" id="{8CE4EF62-D458-CF9E-1364-B8A15A484029}"/>
                </a:ext>
              </a:extLst>
            </p:cNvPr>
            <p:cNvPicPr>
              <a:picLocks noChangeAspect="1"/>
            </p:cNvPicPr>
            <p:nvPr/>
          </p:nvPicPr>
          <p:blipFill>
            <a:blip r:embed="rId23"/>
            <a:stretch>
              <a:fillRect/>
            </a:stretch>
          </p:blipFill>
          <p:spPr>
            <a:xfrm>
              <a:off x="3623486" y="9321856"/>
              <a:ext cx="1343212" cy="514422"/>
            </a:xfrm>
            <a:prstGeom prst="rect">
              <a:avLst/>
            </a:prstGeom>
          </p:spPr>
        </p:pic>
        <p:pic>
          <p:nvPicPr>
            <p:cNvPr id="86" name="圖片 85">
              <a:extLst>
                <a:ext uri="{FF2B5EF4-FFF2-40B4-BE49-F238E27FC236}">
                  <a16:creationId xmlns:a16="http://schemas.microsoft.com/office/drawing/2014/main" id="{26B22D0B-961D-48F9-98B7-441AC2E37756}"/>
                </a:ext>
              </a:extLst>
            </p:cNvPr>
            <p:cNvPicPr>
              <a:picLocks noChangeAspect="1"/>
            </p:cNvPicPr>
            <p:nvPr/>
          </p:nvPicPr>
          <p:blipFill>
            <a:blip r:embed="rId24"/>
            <a:stretch>
              <a:fillRect/>
            </a:stretch>
          </p:blipFill>
          <p:spPr>
            <a:xfrm>
              <a:off x="3623486" y="9814210"/>
              <a:ext cx="2581635" cy="133369"/>
            </a:xfrm>
            <a:prstGeom prst="rect">
              <a:avLst/>
            </a:prstGeom>
          </p:spPr>
        </p:pic>
      </p:grpSp>
      <p:grpSp>
        <p:nvGrpSpPr>
          <p:cNvPr id="101" name="群組 100">
            <a:extLst>
              <a:ext uri="{FF2B5EF4-FFF2-40B4-BE49-F238E27FC236}">
                <a16:creationId xmlns:a16="http://schemas.microsoft.com/office/drawing/2014/main" id="{D7F880D9-39EB-9C2F-0162-923F38C120D1}"/>
              </a:ext>
            </a:extLst>
          </p:cNvPr>
          <p:cNvGrpSpPr/>
          <p:nvPr/>
        </p:nvGrpSpPr>
        <p:grpSpPr>
          <a:xfrm>
            <a:off x="2485845" y="13587276"/>
            <a:ext cx="2591162" cy="666843"/>
            <a:chOff x="3623486" y="10145882"/>
            <a:chExt cx="2591162" cy="666843"/>
          </a:xfrm>
        </p:grpSpPr>
        <p:pic>
          <p:nvPicPr>
            <p:cNvPr id="87" name="圖片 86">
              <a:extLst>
                <a:ext uri="{FF2B5EF4-FFF2-40B4-BE49-F238E27FC236}">
                  <a16:creationId xmlns:a16="http://schemas.microsoft.com/office/drawing/2014/main" id="{8B1A8CDF-25E4-AE69-6919-0946E380A4B0}"/>
                </a:ext>
              </a:extLst>
            </p:cNvPr>
            <p:cNvPicPr>
              <a:picLocks noChangeAspect="1"/>
            </p:cNvPicPr>
            <p:nvPr/>
          </p:nvPicPr>
          <p:blipFill>
            <a:blip r:embed="rId25"/>
            <a:stretch>
              <a:fillRect/>
            </a:stretch>
          </p:blipFill>
          <p:spPr>
            <a:xfrm>
              <a:off x="3623486" y="10145882"/>
              <a:ext cx="1314633" cy="514422"/>
            </a:xfrm>
            <a:prstGeom prst="rect">
              <a:avLst/>
            </a:prstGeom>
          </p:spPr>
        </p:pic>
        <p:pic>
          <p:nvPicPr>
            <p:cNvPr id="88" name="圖片 87">
              <a:extLst>
                <a:ext uri="{FF2B5EF4-FFF2-40B4-BE49-F238E27FC236}">
                  <a16:creationId xmlns:a16="http://schemas.microsoft.com/office/drawing/2014/main" id="{68C067BD-561F-D1AF-3DCD-C74B12EB0F9B}"/>
                </a:ext>
              </a:extLst>
            </p:cNvPr>
            <p:cNvPicPr>
              <a:picLocks noChangeAspect="1"/>
            </p:cNvPicPr>
            <p:nvPr/>
          </p:nvPicPr>
          <p:blipFill>
            <a:blip r:embed="rId26"/>
            <a:stretch>
              <a:fillRect/>
            </a:stretch>
          </p:blipFill>
          <p:spPr>
            <a:xfrm>
              <a:off x="3623486" y="10660304"/>
              <a:ext cx="2591162" cy="152421"/>
            </a:xfrm>
            <a:prstGeom prst="rect">
              <a:avLst/>
            </a:prstGeom>
          </p:spPr>
        </p:pic>
      </p:grpSp>
      <p:grpSp>
        <p:nvGrpSpPr>
          <p:cNvPr id="102" name="群組 101">
            <a:extLst>
              <a:ext uri="{FF2B5EF4-FFF2-40B4-BE49-F238E27FC236}">
                <a16:creationId xmlns:a16="http://schemas.microsoft.com/office/drawing/2014/main" id="{08D0A1FA-F2B7-2674-D88B-3C2802DBB1C4}"/>
              </a:ext>
            </a:extLst>
          </p:cNvPr>
          <p:cNvGrpSpPr/>
          <p:nvPr/>
        </p:nvGrpSpPr>
        <p:grpSpPr>
          <a:xfrm>
            <a:off x="2485845" y="14414856"/>
            <a:ext cx="2581635" cy="676370"/>
            <a:chOff x="3623486" y="10942608"/>
            <a:chExt cx="2581635" cy="676370"/>
          </a:xfrm>
        </p:grpSpPr>
        <p:pic>
          <p:nvPicPr>
            <p:cNvPr id="89" name="圖片 88">
              <a:extLst>
                <a:ext uri="{FF2B5EF4-FFF2-40B4-BE49-F238E27FC236}">
                  <a16:creationId xmlns:a16="http://schemas.microsoft.com/office/drawing/2014/main" id="{ECE757BF-E6E3-B5BB-F459-3C18BB8FE6FC}"/>
                </a:ext>
              </a:extLst>
            </p:cNvPr>
            <p:cNvPicPr>
              <a:picLocks noChangeAspect="1"/>
            </p:cNvPicPr>
            <p:nvPr/>
          </p:nvPicPr>
          <p:blipFill>
            <a:blip r:embed="rId27"/>
            <a:stretch>
              <a:fillRect/>
            </a:stretch>
          </p:blipFill>
          <p:spPr>
            <a:xfrm>
              <a:off x="3623486" y="10942608"/>
              <a:ext cx="1371791" cy="514422"/>
            </a:xfrm>
            <a:prstGeom prst="rect">
              <a:avLst/>
            </a:prstGeom>
          </p:spPr>
        </p:pic>
        <p:pic>
          <p:nvPicPr>
            <p:cNvPr id="90" name="圖片 89">
              <a:extLst>
                <a:ext uri="{FF2B5EF4-FFF2-40B4-BE49-F238E27FC236}">
                  <a16:creationId xmlns:a16="http://schemas.microsoft.com/office/drawing/2014/main" id="{B9E55E4D-1291-C18A-D328-F51DB7C50C0E}"/>
                </a:ext>
              </a:extLst>
            </p:cNvPr>
            <p:cNvPicPr>
              <a:picLocks noChangeAspect="1"/>
            </p:cNvPicPr>
            <p:nvPr/>
          </p:nvPicPr>
          <p:blipFill>
            <a:blip r:embed="rId28"/>
            <a:stretch>
              <a:fillRect/>
            </a:stretch>
          </p:blipFill>
          <p:spPr>
            <a:xfrm>
              <a:off x="3623486" y="11457030"/>
              <a:ext cx="2581635" cy="161948"/>
            </a:xfrm>
            <a:prstGeom prst="rect">
              <a:avLst/>
            </a:prstGeom>
          </p:spPr>
        </p:pic>
      </p:grpSp>
      <p:grpSp>
        <p:nvGrpSpPr>
          <p:cNvPr id="103" name="群組 102">
            <a:extLst>
              <a:ext uri="{FF2B5EF4-FFF2-40B4-BE49-F238E27FC236}">
                <a16:creationId xmlns:a16="http://schemas.microsoft.com/office/drawing/2014/main" id="{1365488A-8219-3190-5B05-0263B5CC6635}"/>
              </a:ext>
            </a:extLst>
          </p:cNvPr>
          <p:cNvGrpSpPr/>
          <p:nvPr/>
        </p:nvGrpSpPr>
        <p:grpSpPr>
          <a:xfrm>
            <a:off x="2485845" y="15251963"/>
            <a:ext cx="2610214" cy="646544"/>
            <a:chOff x="3623486" y="11794957"/>
            <a:chExt cx="2610214" cy="646544"/>
          </a:xfrm>
        </p:grpSpPr>
        <p:pic>
          <p:nvPicPr>
            <p:cNvPr id="91" name="圖片 90">
              <a:extLst>
                <a:ext uri="{FF2B5EF4-FFF2-40B4-BE49-F238E27FC236}">
                  <a16:creationId xmlns:a16="http://schemas.microsoft.com/office/drawing/2014/main" id="{2717B905-2617-63CA-6E51-335E70C4F244}"/>
                </a:ext>
              </a:extLst>
            </p:cNvPr>
            <p:cNvPicPr>
              <a:picLocks noChangeAspect="1"/>
            </p:cNvPicPr>
            <p:nvPr/>
          </p:nvPicPr>
          <p:blipFill>
            <a:blip r:embed="rId29"/>
            <a:stretch>
              <a:fillRect/>
            </a:stretch>
          </p:blipFill>
          <p:spPr>
            <a:xfrm>
              <a:off x="3623486" y="11794957"/>
              <a:ext cx="1295581" cy="504895"/>
            </a:xfrm>
            <a:prstGeom prst="rect">
              <a:avLst/>
            </a:prstGeom>
          </p:spPr>
        </p:pic>
        <p:pic>
          <p:nvPicPr>
            <p:cNvPr id="92" name="圖片 91">
              <a:extLst>
                <a:ext uri="{FF2B5EF4-FFF2-40B4-BE49-F238E27FC236}">
                  <a16:creationId xmlns:a16="http://schemas.microsoft.com/office/drawing/2014/main" id="{BB072625-F1BB-B7E7-1C71-5179A46FA3DF}"/>
                </a:ext>
              </a:extLst>
            </p:cNvPr>
            <p:cNvPicPr>
              <a:picLocks noChangeAspect="1"/>
            </p:cNvPicPr>
            <p:nvPr/>
          </p:nvPicPr>
          <p:blipFill>
            <a:blip r:embed="rId30"/>
            <a:stretch>
              <a:fillRect/>
            </a:stretch>
          </p:blipFill>
          <p:spPr>
            <a:xfrm>
              <a:off x="3623486" y="12279553"/>
              <a:ext cx="2610214" cy="161948"/>
            </a:xfrm>
            <a:prstGeom prst="rect">
              <a:avLst/>
            </a:prstGeom>
          </p:spPr>
        </p:pic>
      </p:grpSp>
      <p:grpSp>
        <p:nvGrpSpPr>
          <p:cNvPr id="104" name="群組 103">
            <a:extLst>
              <a:ext uri="{FF2B5EF4-FFF2-40B4-BE49-F238E27FC236}">
                <a16:creationId xmlns:a16="http://schemas.microsoft.com/office/drawing/2014/main" id="{D0C71691-DC15-DC98-2E47-DFE2A051D7E5}"/>
              </a:ext>
            </a:extLst>
          </p:cNvPr>
          <p:cNvGrpSpPr/>
          <p:nvPr/>
        </p:nvGrpSpPr>
        <p:grpSpPr>
          <a:xfrm>
            <a:off x="2485845" y="16059247"/>
            <a:ext cx="2600688" cy="683964"/>
            <a:chOff x="3623486" y="12599419"/>
            <a:chExt cx="2600688" cy="683964"/>
          </a:xfrm>
        </p:grpSpPr>
        <p:pic>
          <p:nvPicPr>
            <p:cNvPr id="93" name="圖片 92">
              <a:extLst>
                <a:ext uri="{FF2B5EF4-FFF2-40B4-BE49-F238E27FC236}">
                  <a16:creationId xmlns:a16="http://schemas.microsoft.com/office/drawing/2014/main" id="{219E55B1-0A02-F2AF-1764-09665C04856C}"/>
                </a:ext>
              </a:extLst>
            </p:cNvPr>
            <p:cNvPicPr>
              <a:picLocks noChangeAspect="1"/>
            </p:cNvPicPr>
            <p:nvPr/>
          </p:nvPicPr>
          <p:blipFill>
            <a:blip r:embed="rId31"/>
            <a:stretch>
              <a:fillRect/>
            </a:stretch>
          </p:blipFill>
          <p:spPr>
            <a:xfrm>
              <a:off x="3623486" y="12599419"/>
              <a:ext cx="1343212" cy="523948"/>
            </a:xfrm>
            <a:prstGeom prst="rect">
              <a:avLst/>
            </a:prstGeom>
          </p:spPr>
        </p:pic>
        <p:pic>
          <p:nvPicPr>
            <p:cNvPr id="94" name="圖片 93">
              <a:extLst>
                <a:ext uri="{FF2B5EF4-FFF2-40B4-BE49-F238E27FC236}">
                  <a16:creationId xmlns:a16="http://schemas.microsoft.com/office/drawing/2014/main" id="{D736AE35-3E61-8529-DDF0-54ED6E28E0DE}"/>
                </a:ext>
              </a:extLst>
            </p:cNvPr>
            <p:cNvPicPr>
              <a:picLocks noChangeAspect="1"/>
            </p:cNvPicPr>
            <p:nvPr/>
          </p:nvPicPr>
          <p:blipFill>
            <a:blip r:embed="rId32"/>
            <a:stretch>
              <a:fillRect/>
            </a:stretch>
          </p:blipFill>
          <p:spPr>
            <a:xfrm>
              <a:off x="3623486" y="13130962"/>
              <a:ext cx="2600688" cy="152421"/>
            </a:xfrm>
            <a:prstGeom prst="rect">
              <a:avLst/>
            </a:prstGeom>
          </p:spPr>
        </p:pic>
      </p:grpSp>
      <p:cxnSp>
        <p:nvCxnSpPr>
          <p:cNvPr id="106" name="直線接點 105">
            <a:extLst>
              <a:ext uri="{FF2B5EF4-FFF2-40B4-BE49-F238E27FC236}">
                <a16:creationId xmlns:a16="http://schemas.microsoft.com/office/drawing/2014/main" id="{2D4B6A07-634D-AA83-0704-CDF2A7E1F129}"/>
              </a:ext>
            </a:extLst>
          </p:cNvPr>
          <p:cNvCxnSpPr>
            <a:cxnSpLocks/>
          </p:cNvCxnSpPr>
          <p:nvPr/>
        </p:nvCxnSpPr>
        <p:spPr>
          <a:xfrm>
            <a:off x="2504895" y="10322928"/>
            <a:ext cx="2501089"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7" name="直線接點 106">
            <a:extLst>
              <a:ext uri="{FF2B5EF4-FFF2-40B4-BE49-F238E27FC236}">
                <a16:creationId xmlns:a16="http://schemas.microsoft.com/office/drawing/2014/main" id="{2FCA0A5F-9CC5-FF00-5A80-446DA38B067B}"/>
              </a:ext>
            </a:extLst>
          </p:cNvPr>
          <p:cNvCxnSpPr>
            <a:cxnSpLocks/>
          </p:cNvCxnSpPr>
          <p:nvPr/>
        </p:nvCxnSpPr>
        <p:spPr>
          <a:xfrm>
            <a:off x="2504895" y="11132877"/>
            <a:ext cx="2501089"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8" name="直線接點 107">
            <a:extLst>
              <a:ext uri="{FF2B5EF4-FFF2-40B4-BE49-F238E27FC236}">
                <a16:creationId xmlns:a16="http://schemas.microsoft.com/office/drawing/2014/main" id="{D87F8AB3-BDB1-7238-BFAA-16461E0B9FF0}"/>
              </a:ext>
            </a:extLst>
          </p:cNvPr>
          <p:cNvCxnSpPr>
            <a:cxnSpLocks/>
          </p:cNvCxnSpPr>
          <p:nvPr/>
        </p:nvCxnSpPr>
        <p:spPr>
          <a:xfrm>
            <a:off x="2504895" y="11923776"/>
            <a:ext cx="2501089"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9" name="直線接點 108">
            <a:extLst>
              <a:ext uri="{FF2B5EF4-FFF2-40B4-BE49-F238E27FC236}">
                <a16:creationId xmlns:a16="http://schemas.microsoft.com/office/drawing/2014/main" id="{C082FB06-553A-6849-800E-A2C3E5202087}"/>
              </a:ext>
            </a:extLst>
          </p:cNvPr>
          <p:cNvCxnSpPr>
            <a:cxnSpLocks/>
          </p:cNvCxnSpPr>
          <p:nvPr/>
        </p:nvCxnSpPr>
        <p:spPr>
          <a:xfrm>
            <a:off x="2504895" y="12714675"/>
            <a:ext cx="2501089"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0" name="直線接點 109">
            <a:extLst>
              <a:ext uri="{FF2B5EF4-FFF2-40B4-BE49-F238E27FC236}">
                <a16:creationId xmlns:a16="http://schemas.microsoft.com/office/drawing/2014/main" id="{6126AFEA-91C4-F38B-7F93-365FF3CA65AE}"/>
              </a:ext>
            </a:extLst>
          </p:cNvPr>
          <p:cNvCxnSpPr>
            <a:cxnSpLocks/>
          </p:cNvCxnSpPr>
          <p:nvPr/>
        </p:nvCxnSpPr>
        <p:spPr>
          <a:xfrm>
            <a:off x="2504895" y="13515099"/>
            <a:ext cx="2501089"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1" name="直線接點 110">
            <a:extLst>
              <a:ext uri="{FF2B5EF4-FFF2-40B4-BE49-F238E27FC236}">
                <a16:creationId xmlns:a16="http://schemas.microsoft.com/office/drawing/2014/main" id="{36B6C9F5-FCFF-D95B-116D-434941CF767F}"/>
              </a:ext>
            </a:extLst>
          </p:cNvPr>
          <p:cNvCxnSpPr>
            <a:cxnSpLocks/>
          </p:cNvCxnSpPr>
          <p:nvPr/>
        </p:nvCxnSpPr>
        <p:spPr>
          <a:xfrm>
            <a:off x="2504895" y="14325048"/>
            <a:ext cx="2501089"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2" name="直線接點 111">
            <a:extLst>
              <a:ext uri="{FF2B5EF4-FFF2-40B4-BE49-F238E27FC236}">
                <a16:creationId xmlns:a16="http://schemas.microsoft.com/office/drawing/2014/main" id="{3830B7E4-C2D1-D4A6-C8A0-47C11CF7C6B9}"/>
              </a:ext>
            </a:extLst>
          </p:cNvPr>
          <p:cNvCxnSpPr>
            <a:cxnSpLocks/>
          </p:cNvCxnSpPr>
          <p:nvPr/>
        </p:nvCxnSpPr>
        <p:spPr>
          <a:xfrm>
            <a:off x="2504895" y="15163572"/>
            <a:ext cx="2501089"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3" name="直線接點 112">
            <a:extLst>
              <a:ext uri="{FF2B5EF4-FFF2-40B4-BE49-F238E27FC236}">
                <a16:creationId xmlns:a16="http://schemas.microsoft.com/office/drawing/2014/main" id="{6B4E6F9B-F0A6-4650-ECF7-57C57A5B8DC7}"/>
              </a:ext>
            </a:extLst>
          </p:cNvPr>
          <p:cNvCxnSpPr>
            <a:cxnSpLocks/>
          </p:cNvCxnSpPr>
          <p:nvPr/>
        </p:nvCxnSpPr>
        <p:spPr>
          <a:xfrm>
            <a:off x="2504895" y="15973522"/>
            <a:ext cx="2501089"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4" name="矩形 113">
            <a:extLst>
              <a:ext uri="{FF2B5EF4-FFF2-40B4-BE49-F238E27FC236}">
                <a16:creationId xmlns:a16="http://schemas.microsoft.com/office/drawing/2014/main" id="{ABA86BA5-2265-8B06-915F-553CF251149F}"/>
              </a:ext>
            </a:extLst>
          </p:cNvPr>
          <p:cNvSpPr/>
          <p:nvPr/>
        </p:nvSpPr>
        <p:spPr>
          <a:xfrm>
            <a:off x="2394599" y="16857342"/>
            <a:ext cx="1377300" cy="307777"/>
          </a:xfrm>
          <a:prstGeom prst="rect">
            <a:avLst/>
          </a:prstGeom>
          <a:noFill/>
        </p:spPr>
        <p:txBody>
          <a:bodyPr wrap="none" lIns="91440" tIns="45720" rIns="91440" bIns="45720">
            <a:spAutoFit/>
          </a:bodyPr>
          <a:lstStyle/>
          <a:p>
            <a:pPr algn="ctr"/>
            <a:r>
              <a:rPr lang="en-US" altLang="zh-TW" b="0" cap="none" spc="0" dirty="0">
                <a:ln w="0"/>
                <a:solidFill>
                  <a:schemeClr val="bg1">
                    <a:lumMod val="85000"/>
                  </a:schemeClr>
                </a:solidFill>
                <a:effectLst/>
                <a:latin typeface="Consolas" panose="020B0609020204030204" pitchFamily="49" charset="0"/>
                <a:cs typeface="Arial" panose="020B0604020202020204" pitchFamily="34" charset="0"/>
              </a:rPr>
              <a:t>Final Result</a:t>
            </a:r>
            <a:endParaRPr lang="zh-TW" altLang="en-US" b="0" cap="none" spc="0" dirty="0">
              <a:ln w="0"/>
              <a:solidFill>
                <a:schemeClr val="bg1">
                  <a:lumMod val="85000"/>
                </a:schemeClr>
              </a:solidFill>
              <a:effectLst/>
              <a:latin typeface="Consolas" panose="020B0609020204030204" pitchFamily="49" charset="0"/>
              <a:cs typeface="Arial" panose="020B0604020202020204" pitchFamily="34" charset="0"/>
            </a:endParaRPr>
          </a:p>
        </p:txBody>
      </p:sp>
      <p:cxnSp>
        <p:nvCxnSpPr>
          <p:cNvPr id="115" name="直線接點 114">
            <a:extLst>
              <a:ext uri="{FF2B5EF4-FFF2-40B4-BE49-F238E27FC236}">
                <a16:creationId xmlns:a16="http://schemas.microsoft.com/office/drawing/2014/main" id="{AA05E42D-64CC-D8C7-956B-F3171F53963E}"/>
              </a:ext>
            </a:extLst>
          </p:cNvPr>
          <p:cNvCxnSpPr>
            <a:cxnSpLocks/>
          </p:cNvCxnSpPr>
          <p:nvPr/>
        </p:nvCxnSpPr>
        <p:spPr>
          <a:xfrm>
            <a:off x="2530881" y="16828767"/>
            <a:ext cx="2501089"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6" name="矩形 115">
            <a:extLst>
              <a:ext uri="{FF2B5EF4-FFF2-40B4-BE49-F238E27FC236}">
                <a16:creationId xmlns:a16="http://schemas.microsoft.com/office/drawing/2014/main" id="{3B777A05-F809-56CC-577C-F55C2C892A2A}"/>
              </a:ext>
            </a:extLst>
          </p:cNvPr>
          <p:cNvSpPr/>
          <p:nvPr/>
        </p:nvSpPr>
        <p:spPr>
          <a:xfrm>
            <a:off x="4237578" y="339078"/>
            <a:ext cx="2541081" cy="338554"/>
          </a:xfrm>
          <a:prstGeom prst="rect">
            <a:avLst/>
          </a:prstGeom>
          <a:noFill/>
        </p:spPr>
        <p:txBody>
          <a:bodyPr wrap="none" lIns="91440" tIns="45720" rIns="91440" bIns="45720">
            <a:spAutoFit/>
          </a:bodyPr>
          <a:lstStyle/>
          <a:p>
            <a:pPr algn="ctr"/>
            <a:r>
              <a:rPr lang="en-US" altLang="zh-TW" sz="1600" b="0" cap="none" spc="0" dirty="0">
                <a:ln w="0"/>
                <a:solidFill>
                  <a:schemeClr val="bg1">
                    <a:lumMod val="85000"/>
                  </a:schemeClr>
                </a:solidFill>
                <a:effectLst/>
                <a:latin typeface="Consolas" panose="020B0609020204030204" pitchFamily="49" charset="0"/>
                <a:cs typeface="Arial" panose="020B0604020202020204" pitchFamily="34" charset="0"/>
              </a:rPr>
              <a:t>Register before start</a:t>
            </a:r>
            <a:endParaRPr lang="zh-TW" altLang="en-US" sz="1600" b="0" cap="none" spc="0" dirty="0">
              <a:ln w="0"/>
              <a:solidFill>
                <a:schemeClr val="bg1">
                  <a:lumMod val="85000"/>
                </a:schemeClr>
              </a:solidFill>
              <a:effectLst/>
              <a:latin typeface="Consolas" panose="020B0609020204030204" pitchFamily="49" charset="0"/>
              <a:cs typeface="Arial" panose="020B0604020202020204" pitchFamily="34" charset="0"/>
            </a:endParaRPr>
          </a:p>
        </p:txBody>
      </p:sp>
      <p:cxnSp>
        <p:nvCxnSpPr>
          <p:cNvPr id="118" name="直線接點 117">
            <a:extLst>
              <a:ext uri="{FF2B5EF4-FFF2-40B4-BE49-F238E27FC236}">
                <a16:creationId xmlns:a16="http://schemas.microsoft.com/office/drawing/2014/main" id="{BBC1A242-28BE-721A-6542-8D90A5E0D499}"/>
              </a:ext>
            </a:extLst>
          </p:cNvPr>
          <p:cNvCxnSpPr>
            <a:cxnSpLocks/>
          </p:cNvCxnSpPr>
          <p:nvPr/>
        </p:nvCxnSpPr>
        <p:spPr>
          <a:xfrm>
            <a:off x="1873631" y="5537809"/>
            <a:ext cx="692746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線接點 118">
            <a:extLst>
              <a:ext uri="{FF2B5EF4-FFF2-40B4-BE49-F238E27FC236}">
                <a16:creationId xmlns:a16="http://schemas.microsoft.com/office/drawing/2014/main" id="{EC94C9F1-46C2-9B99-5832-E6CB0CAB0061}"/>
              </a:ext>
            </a:extLst>
          </p:cNvPr>
          <p:cNvCxnSpPr>
            <a:cxnSpLocks/>
          </p:cNvCxnSpPr>
          <p:nvPr/>
        </p:nvCxnSpPr>
        <p:spPr>
          <a:xfrm>
            <a:off x="1873631" y="4771207"/>
            <a:ext cx="7089394"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0" name="直線接點 119">
            <a:extLst>
              <a:ext uri="{FF2B5EF4-FFF2-40B4-BE49-F238E27FC236}">
                <a16:creationId xmlns:a16="http://schemas.microsoft.com/office/drawing/2014/main" id="{46467673-12EB-67A3-6EAB-9598F0634DDD}"/>
              </a:ext>
            </a:extLst>
          </p:cNvPr>
          <p:cNvCxnSpPr>
            <a:cxnSpLocks/>
          </p:cNvCxnSpPr>
          <p:nvPr/>
        </p:nvCxnSpPr>
        <p:spPr>
          <a:xfrm>
            <a:off x="1873631" y="3960760"/>
            <a:ext cx="7270369" cy="15266"/>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1" name="直線接點 120">
            <a:extLst>
              <a:ext uri="{FF2B5EF4-FFF2-40B4-BE49-F238E27FC236}">
                <a16:creationId xmlns:a16="http://schemas.microsoft.com/office/drawing/2014/main" id="{8FD3C4BD-FDFB-E0BF-266B-32BA7AEBF6D6}"/>
              </a:ext>
            </a:extLst>
          </p:cNvPr>
          <p:cNvCxnSpPr>
            <a:cxnSpLocks/>
          </p:cNvCxnSpPr>
          <p:nvPr/>
        </p:nvCxnSpPr>
        <p:spPr>
          <a:xfrm flipV="1">
            <a:off x="1873631" y="3152266"/>
            <a:ext cx="7117969" cy="379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2" name="直線接點 121">
            <a:extLst>
              <a:ext uri="{FF2B5EF4-FFF2-40B4-BE49-F238E27FC236}">
                <a16:creationId xmlns:a16="http://schemas.microsoft.com/office/drawing/2014/main" id="{BDB4A95A-F2BB-1A00-A3CE-EA06B10CCA9D}"/>
              </a:ext>
            </a:extLst>
          </p:cNvPr>
          <p:cNvCxnSpPr>
            <a:cxnSpLocks/>
          </p:cNvCxnSpPr>
          <p:nvPr/>
        </p:nvCxnSpPr>
        <p:spPr>
          <a:xfrm>
            <a:off x="1873631" y="2388949"/>
            <a:ext cx="7194169" cy="624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直線接點 122">
            <a:extLst>
              <a:ext uri="{FF2B5EF4-FFF2-40B4-BE49-F238E27FC236}">
                <a16:creationId xmlns:a16="http://schemas.microsoft.com/office/drawing/2014/main" id="{D11C2F5B-1BED-C924-7FBB-8544EA693019}"/>
              </a:ext>
            </a:extLst>
          </p:cNvPr>
          <p:cNvCxnSpPr>
            <a:cxnSpLocks/>
          </p:cNvCxnSpPr>
          <p:nvPr/>
        </p:nvCxnSpPr>
        <p:spPr>
          <a:xfrm>
            <a:off x="1873631" y="1647642"/>
            <a:ext cx="7175119" cy="12216"/>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直線接點 123">
            <a:extLst>
              <a:ext uri="{FF2B5EF4-FFF2-40B4-BE49-F238E27FC236}">
                <a16:creationId xmlns:a16="http://schemas.microsoft.com/office/drawing/2014/main" id="{921C692D-A0B7-6B89-B9EA-43F40BCBFC59}"/>
              </a:ext>
            </a:extLst>
          </p:cNvPr>
          <p:cNvCxnSpPr>
            <a:cxnSpLocks/>
          </p:cNvCxnSpPr>
          <p:nvPr/>
        </p:nvCxnSpPr>
        <p:spPr>
          <a:xfrm>
            <a:off x="1873631" y="890567"/>
            <a:ext cx="7070344"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51" name="矩形 250">
            <a:extLst>
              <a:ext uri="{FF2B5EF4-FFF2-40B4-BE49-F238E27FC236}">
                <a16:creationId xmlns:a16="http://schemas.microsoft.com/office/drawing/2014/main" id="{08D21EA8-A389-B758-EA7D-495372CC9972}"/>
              </a:ext>
            </a:extLst>
          </p:cNvPr>
          <p:cNvSpPr/>
          <p:nvPr/>
        </p:nvSpPr>
        <p:spPr>
          <a:xfrm>
            <a:off x="3231523" y="1111901"/>
            <a:ext cx="3252851" cy="523220"/>
          </a:xfrm>
          <a:prstGeom prst="rect">
            <a:avLst/>
          </a:prstGeom>
          <a:noFill/>
        </p:spPr>
        <p:txBody>
          <a:bodyPr wrap="square" lIns="91440" tIns="45720" rIns="91440" bIns="45720">
            <a:spAutoFit/>
          </a:bodyPr>
          <a:lstStyle/>
          <a:p>
            <a:r>
              <a:rPr lang="en-US" altLang="zh-TW" b="0" i="0" dirty="0">
                <a:solidFill>
                  <a:srgbClr val="DCDDDE"/>
                </a:solidFill>
                <a:effectLst/>
                <a:latin typeface="Whitney"/>
              </a:rPr>
              <a:t>Setting 9 as our limit of loops by assigning a 9 to ecx register</a:t>
            </a:r>
            <a:endParaRPr lang="zh-TW" altLang="en-US" b="0" cap="none" spc="0" dirty="0">
              <a:ln w="0"/>
              <a:solidFill>
                <a:schemeClr val="bg1">
                  <a:lumMod val="85000"/>
                </a:schemeClr>
              </a:solidFill>
              <a:effectLst/>
              <a:latin typeface="Consolas" panose="020B0609020204030204" pitchFamily="49" charset="0"/>
              <a:cs typeface="Arial" panose="020B0604020202020204" pitchFamily="34" charset="0"/>
            </a:endParaRPr>
          </a:p>
        </p:txBody>
      </p:sp>
      <p:sp>
        <p:nvSpPr>
          <p:cNvPr id="252" name="矩形 251">
            <a:extLst>
              <a:ext uri="{FF2B5EF4-FFF2-40B4-BE49-F238E27FC236}">
                <a16:creationId xmlns:a16="http://schemas.microsoft.com/office/drawing/2014/main" id="{D4F235B7-D25F-4F4A-1565-81DF7A9DCC2F}"/>
              </a:ext>
            </a:extLst>
          </p:cNvPr>
          <p:cNvSpPr/>
          <p:nvPr/>
        </p:nvSpPr>
        <p:spPr>
          <a:xfrm>
            <a:off x="3231523" y="1853521"/>
            <a:ext cx="3252851" cy="523220"/>
          </a:xfrm>
          <a:prstGeom prst="rect">
            <a:avLst/>
          </a:prstGeom>
          <a:noFill/>
        </p:spPr>
        <p:txBody>
          <a:bodyPr wrap="square" lIns="91440" tIns="45720" rIns="91440" bIns="45720">
            <a:spAutoFit/>
          </a:bodyPr>
          <a:lstStyle/>
          <a:p>
            <a:r>
              <a:rPr lang="en-US" altLang="zh-TW" b="0" i="0" dirty="0">
                <a:solidFill>
                  <a:srgbClr val="DCDDDE"/>
                </a:solidFill>
                <a:effectLst/>
                <a:latin typeface="Whitney"/>
              </a:rPr>
              <a:t>Here we ask esi to point to the first position of Result</a:t>
            </a:r>
            <a:endParaRPr lang="zh-TW" altLang="en-US" b="0" cap="none" spc="0" dirty="0">
              <a:ln w="0"/>
              <a:solidFill>
                <a:schemeClr val="bg1">
                  <a:lumMod val="85000"/>
                </a:schemeClr>
              </a:solidFill>
              <a:effectLst/>
              <a:latin typeface="Consolas" panose="020B0609020204030204" pitchFamily="49" charset="0"/>
              <a:cs typeface="Arial" panose="020B0604020202020204" pitchFamily="34" charset="0"/>
            </a:endParaRPr>
          </a:p>
        </p:txBody>
      </p:sp>
      <p:sp>
        <p:nvSpPr>
          <p:cNvPr id="253" name="矩形 252">
            <a:extLst>
              <a:ext uri="{FF2B5EF4-FFF2-40B4-BE49-F238E27FC236}">
                <a16:creationId xmlns:a16="http://schemas.microsoft.com/office/drawing/2014/main" id="{367AD775-AF18-EE2C-51DE-B2B7F3C04ACB}"/>
              </a:ext>
            </a:extLst>
          </p:cNvPr>
          <p:cNvSpPr/>
          <p:nvPr/>
        </p:nvSpPr>
        <p:spPr>
          <a:xfrm>
            <a:off x="3231523" y="2596804"/>
            <a:ext cx="3252851" cy="307777"/>
          </a:xfrm>
          <a:prstGeom prst="rect">
            <a:avLst/>
          </a:prstGeom>
          <a:noFill/>
        </p:spPr>
        <p:txBody>
          <a:bodyPr wrap="square" lIns="91440" tIns="45720" rIns="91440" bIns="45720">
            <a:spAutoFit/>
          </a:bodyPr>
          <a:lstStyle/>
          <a:p>
            <a:r>
              <a:rPr lang="en-US" altLang="zh-TW" b="0" i="0" dirty="0">
                <a:solidFill>
                  <a:srgbClr val="DCDDDE"/>
                </a:solidFill>
                <a:effectLst/>
                <a:latin typeface="Whitney"/>
              </a:rPr>
              <a:t>Setting a initial value of 9 to al</a:t>
            </a:r>
            <a:endParaRPr lang="zh-TW" altLang="en-US" b="0" cap="none" spc="0" dirty="0">
              <a:ln w="0"/>
              <a:solidFill>
                <a:schemeClr val="bg1">
                  <a:lumMod val="85000"/>
                </a:schemeClr>
              </a:solidFill>
              <a:effectLst/>
              <a:latin typeface="Consolas" panose="020B0609020204030204" pitchFamily="49" charset="0"/>
              <a:cs typeface="Arial" panose="020B0604020202020204" pitchFamily="34" charset="0"/>
            </a:endParaRPr>
          </a:p>
        </p:txBody>
      </p:sp>
      <p:sp>
        <p:nvSpPr>
          <p:cNvPr id="254" name="矩形 253">
            <a:extLst>
              <a:ext uri="{FF2B5EF4-FFF2-40B4-BE49-F238E27FC236}">
                <a16:creationId xmlns:a16="http://schemas.microsoft.com/office/drawing/2014/main" id="{383AD4CC-4F77-8E43-F6E9-669D7DD77457}"/>
              </a:ext>
            </a:extLst>
          </p:cNvPr>
          <p:cNvSpPr/>
          <p:nvPr/>
        </p:nvSpPr>
        <p:spPr>
          <a:xfrm>
            <a:off x="3231523" y="3415872"/>
            <a:ext cx="3252851" cy="523220"/>
          </a:xfrm>
          <a:prstGeom prst="rect">
            <a:avLst/>
          </a:prstGeom>
          <a:noFill/>
        </p:spPr>
        <p:txBody>
          <a:bodyPr wrap="square" lIns="91440" tIns="45720" rIns="91440" bIns="45720">
            <a:spAutoFit/>
          </a:bodyPr>
          <a:lstStyle/>
          <a:p>
            <a:r>
              <a:rPr lang="en-US" altLang="zh-TW" b="0" i="0" dirty="0">
                <a:solidFill>
                  <a:srgbClr val="DCDDDE"/>
                </a:solidFill>
                <a:effectLst/>
                <a:latin typeface="Whitney"/>
              </a:rPr>
              <a:t>Moving the al value to the designated esi position</a:t>
            </a:r>
            <a:endParaRPr lang="zh-TW" altLang="en-US" b="0" cap="none" spc="0" dirty="0">
              <a:ln w="0"/>
              <a:solidFill>
                <a:schemeClr val="bg1">
                  <a:lumMod val="85000"/>
                </a:schemeClr>
              </a:solidFill>
              <a:effectLst/>
              <a:latin typeface="Consolas" panose="020B0609020204030204" pitchFamily="49" charset="0"/>
              <a:cs typeface="Arial" panose="020B0604020202020204" pitchFamily="34" charset="0"/>
            </a:endParaRPr>
          </a:p>
        </p:txBody>
      </p:sp>
      <p:sp>
        <p:nvSpPr>
          <p:cNvPr id="255" name="矩形 254">
            <a:extLst>
              <a:ext uri="{FF2B5EF4-FFF2-40B4-BE49-F238E27FC236}">
                <a16:creationId xmlns:a16="http://schemas.microsoft.com/office/drawing/2014/main" id="{2D6455DD-D86A-6452-9831-4314A6F57E02}"/>
              </a:ext>
            </a:extLst>
          </p:cNvPr>
          <p:cNvSpPr/>
          <p:nvPr/>
        </p:nvSpPr>
        <p:spPr>
          <a:xfrm>
            <a:off x="3231523" y="4206590"/>
            <a:ext cx="3252851" cy="523220"/>
          </a:xfrm>
          <a:prstGeom prst="rect">
            <a:avLst/>
          </a:prstGeom>
          <a:noFill/>
        </p:spPr>
        <p:txBody>
          <a:bodyPr wrap="square" lIns="91440" tIns="45720" rIns="91440" bIns="45720">
            <a:spAutoFit/>
          </a:bodyPr>
          <a:lstStyle/>
          <a:p>
            <a:r>
              <a:rPr lang="en-US" altLang="zh-TW" b="0" i="0" dirty="0">
                <a:solidFill>
                  <a:srgbClr val="DCDDDE"/>
                </a:solidFill>
                <a:effectLst/>
                <a:latin typeface="Whitney"/>
              </a:rPr>
              <a:t>Shifting to the next position of esi</a:t>
            </a:r>
          </a:p>
          <a:p>
            <a:r>
              <a:rPr lang="en-US" altLang="zh-TW" cap="none" spc="0" dirty="0">
                <a:ln w="0"/>
                <a:solidFill>
                  <a:srgbClr val="DCDDDE"/>
                </a:solidFill>
                <a:latin typeface="Whitney"/>
                <a:cs typeface="Arial" panose="020B0604020202020204" pitchFamily="34" charset="0"/>
              </a:rPr>
              <a:t>( Result’s next element )</a:t>
            </a:r>
            <a:endParaRPr lang="zh-TW" altLang="en-US" b="0" cap="none" spc="0" dirty="0">
              <a:ln w="0"/>
              <a:solidFill>
                <a:schemeClr val="bg1">
                  <a:lumMod val="85000"/>
                </a:schemeClr>
              </a:solidFill>
              <a:effectLst/>
              <a:latin typeface="Consolas" panose="020B0609020204030204" pitchFamily="49" charset="0"/>
              <a:cs typeface="Arial" panose="020B0604020202020204" pitchFamily="34" charset="0"/>
            </a:endParaRPr>
          </a:p>
        </p:txBody>
      </p:sp>
      <p:sp>
        <p:nvSpPr>
          <p:cNvPr id="256" name="矩形 255">
            <a:extLst>
              <a:ext uri="{FF2B5EF4-FFF2-40B4-BE49-F238E27FC236}">
                <a16:creationId xmlns:a16="http://schemas.microsoft.com/office/drawing/2014/main" id="{12B550B7-FBB9-06E7-F7B8-FE909A474DCD}"/>
              </a:ext>
            </a:extLst>
          </p:cNvPr>
          <p:cNvSpPr/>
          <p:nvPr/>
        </p:nvSpPr>
        <p:spPr>
          <a:xfrm>
            <a:off x="3231523" y="4987671"/>
            <a:ext cx="3252851" cy="307777"/>
          </a:xfrm>
          <a:prstGeom prst="rect">
            <a:avLst/>
          </a:prstGeom>
          <a:noFill/>
        </p:spPr>
        <p:txBody>
          <a:bodyPr wrap="square" lIns="91440" tIns="45720" rIns="91440" bIns="45720">
            <a:spAutoFit/>
          </a:bodyPr>
          <a:lstStyle/>
          <a:p>
            <a:r>
              <a:rPr lang="en-US" altLang="zh-TW" b="0" i="0" dirty="0">
                <a:solidFill>
                  <a:srgbClr val="DCDDDE"/>
                </a:solidFill>
                <a:effectLst/>
                <a:latin typeface="Whitney"/>
              </a:rPr>
              <a:t>Adding 9 to al</a:t>
            </a:r>
            <a:endParaRPr lang="zh-TW" altLang="en-US" b="0" cap="none" spc="0" dirty="0">
              <a:ln w="0"/>
              <a:solidFill>
                <a:schemeClr val="bg1">
                  <a:lumMod val="85000"/>
                </a:schemeClr>
              </a:solidFill>
              <a:effectLst/>
              <a:latin typeface="Consolas" panose="020B0609020204030204" pitchFamily="49" charset="0"/>
              <a:cs typeface="Arial" panose="020B0604020202020204" pitchFamily="34" charset="0"/>
            </a:endParaRPr>
          </a:p>
        </p:txBody>
      </p:sp>
      <p:sp>
        <p:nvSpPr>
          <p:cNvPr id="257" name="矩形 256">
            <a:extLst>
              <a:ext uri="{FF2B5EF4-FFF2-40B4-BE49-F238E27FC236}">
                <a16:creationId xmlns:a16="http://schemas.microsoft.com/office/drawing/2014/main" id="{F1D73194-5F42-4275-F7C3-EA77BA285D52}"/>
              </a:ext>
            </a:extLst>
          </p:cNvPr>
          <p:cNvSpPr/>
          <p:nvPr/>
        </p:nvSpPr>
        <p:spPr>
          <a:xfrm>
            <a:off x="3231523" y="5806738"/>
            <a:ext cx="3252851" cy="523220"/>
          </a:xfrm>
          <a:prstGeom prst="rect">
            <a:avLst/>
          </a:prstGeom>
          <a:noFill/>
        </p:spPr>
        <p:txBody>
          <a:bodyPr wrap="square" lIns="91440" tIns="45720" rIns="91440" bIns="45720">
            <a:spAutoFit/>
          </a:bodyPr>
          <a:lstStyle/>
          <a:p>
            <a:r>
              <a:rPr lang="en-US" altLang="zh-TW" b="0" i="0" dirty="0">
                <a:solidFill>
                  <a:srgbClr val="DCDDDE"/>
                </a:solidFill>
                <a:effectLst/>
                <a:latin typeface="Whitney"/>
              </a:rPr>
              <a:t>Telling assembler where to start looping again ( In this case it goes back to line 12 )</a:t>
            </a:r>
            <a:endParaRPr lang="zh-TW" altLang="en-US" b="0" cap="none" spc="0" dirty="0">
              <a:ln w="0"/>
              <a:solidFill>
                <a:schemeClr val="bg1">
                  <a:lumMod val="85000"/>
                </a:schemeClr>
              </a:solidFill>
              <a:effectLst/>
              <a:latin typeface="Consolas" panose="020B0609020204030204" pitchFamily="49" charset="0"/>
              <a:cs typeface="Arial" panose="020B0604020202020204" pitchFamily="34" charset="0"/>
            </a:endParaRPr>
          </a:p>
        </p:txBody>
      </p:sp>
      <p:pic>
        <p:nvPicPr>
          <p:cNvPr id="259" name="圖片 258">
            <a:extLst>
              <a:ext uri="{FF2B5EF4-FFF2-40B4-BE49-F238E27FC236}">
                <a16:creationId xmlns:a16="http://schemas.microsoft.com/office/drawing/2014/main" id="{C1470594-0617-5347-970B-05D6332417D8}"/>
              </a:ext>
            </a:extLst>
          </p:cNvPr>
          <p:cNvPicPr>
            <a:picLocks noChangeAspect="1"/>
          </p:cNvPicPr>
          <p:nvPr/>
        </p:nvPicPr>
        <p:blipFill>
          <a:blip r:embed="rId33"/>
          <a:stretch>
            <a:fillRect/>
          </a:stretch>
        </p:blipFill>
        <p:spPr>
          <a:xfrm>
            <a:off x="2671441" y="843731"/>
            <a:ext cx="562053" cy="5068007"/>
          </a:xfrm>
          <a:prstGeom prst="rect">
            <a:avLst/>
          </a:prstGeom>
        </p:spPr>
      </p:pic>
      <p:pic>
        <p:nvPicPr>
          <p:cNvPr id="7" name="圖片 6">
            <a:extLst>
              <a:ext uri="{FF2B5EF4-FFF2-40B4-BE49-F238E27FC236}">
                <a16:creationId xmlns:a16="http://schemas.microsoft.com/office/drawing/2014/main" id="{A744B701-E2F8-0771-9E6C-0AFE29520D33}"/>
              </a:ext>
            </a:extLst>
          </p:cNvPr>
          <p:cNvPicPr>
            <a:picLocks noChangeAspect="1"/>
          </p:cNvPicPr>
          <p:nvPr/>
        </p:nvPicPr>
        <p:blipFill>
          <a:blip r:embed="rId34"/>
          <a:stretch>
            <a:fillRect/>
          </a:stretch>
        </p:blipFill>
        <p:spPr>
          <a:xfrm>
            <a:off x="18466" y="0"/>
            <a:ext cx="2673731" cy="6858000"/>
          </a:xfrm>
          <a:prstGeom prst="rect">
            <a:avLst/>
          </a:prstGeom>
        </p:spPr>
      </p:pic>
      <p:cxnSp>
        <p:nvCxnSpPr>
          <p:cNvPr id="261" name="直線接點 260">
            <a:extLst>
              <a:ext uri="{FF2B5EF4-FFF2-40B4-BE49-F238E27FC236}">
                <a16:creationId xmlns:a16="http://schemas.microsoft.com/office/drawing/2014/main" id="{450870F3-811F-4A3E-2BC0-A40B30A90AE1}"/>
              </a:ext>
            </a:extLst>
          </p:cNvPr>
          <p:cNvCxnSpPr/>
          <p:nvPr/>
        </p:nvCxnSpPr>
        <p:spPr>
          <a:xfrm>
            <a:off x="6853497" y="266700"/>
            <a:ext cx="0" cy="466725"/>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2" name="直線接點 261">
            <a:extLst>
              <a:ext uri="{FF2B5EF4-FFF2-40B4-BE49-F238E27FC236}">
                <a16:creationId xmlns:a16="http://schemas.microsoft.com/office/drawing/2014/main" id="{FC6F5D3C-45D8-F62A-2994-38CB26D22651}"/>
              </a:ext>
            </a:extLst>
          </p:cNvPr>
          <p:cNvCxnSpPr/>
          <p:nvPr/>
        </p:nvCxnSpPr>
        <p:spPr>
          <a:xfrm>
            <a:off x="6853497" y="1012256"/>
            <a:ext cx="0" cy="466725"/>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3" name="直線接點 262">
            <a:extLst>
              <a:ext uri="{FF2B5EF4-FFF2-40B4-BE49-F238E27FC236}">
                <a16:creationId xmlns:a16="http://schemas.microsoft.com/office/drawing/2014/main" id="{66F10EFD-1E0A-54E9-5D60-DF920A67DD71}"/>
              </a:ext>
            </a:extLst>
          </p:cNvPr>
          <p:cNvCxnSpPr/>
          <p:nvPr/>
        </p:nvCxnSpPr>
        <p:spPr>
          <a:xfrm>
            <a:off x="6858519" y="1783456"/>
            <a:ext cx="0" cy="466725"/>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4" name="直線接點 263">
            <a:extLst>
              <a:ext uri="{FF2B5EF4-FFF2-40B4-BE49-F238E27FC236}">
                <a16:creationId xmlns:a16="http://schemas.microsoft.com/office/drawing/2014/main" id="{B5CDF75A-1335-C30B-9C22-30D5D317A4CE}"/>
              </a:ext>
            </a:extLst>
          </p:cNvPr>
          <p:cNvCxnSpPr/>
          <p:nvPr/>
        </p:nvCxnSpPr>
        <p:spPr>
          <a:xfrm>
            <a:off x="6853497" y="2509135"/>
            <a:ext cx="0" cy="466725"/>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7" name="圖片 16">
            <a:extLst>
              <a:ext uri="{FF2B5EF4-FFF2-40B4-BE49-F238E27FC236}">
                <a16:creationId xmlns:a16="http://schemas.microsoft.com/office/drawing/2014/main" id="{4EF5A334-4B46-9E61-4BDD-24498A02BAF6}"/>
              </a:ext>
            </a:extLst>
          </p:cNvPr>
          <p:cNvPicPr>
            <a:picLocks noChangeAspect="1"/>
          </p:cNvPicPr>
          <p:nvPr/>
        </p:nvPicPr>
        <p:blipFill>
          <a:blip r:embed="rId35"/>
          <a:stretch>
            <a:fillRect/>
          </a:stretch>
        </p:blipFill>
        <p:spPr>
          <a:xfrm>
            <a:off x="2379715" y="2919847"/>
            <a:ext cx="1490012" cy="224786"/>
          </a:xfrm>
          <a:prstGeom prst="rect">
            <a:avLst/>
          </a:prstGeom>
        </p:spPr>
      </p:pic>
    </p:spTree>
    <p:extLst>
      <p:ext uri="{BB962C8B-B14F-4D97-AF65-F5344CB8AC3E}">
        <p14:creationId xmlns:p14="http://schemas.microsoft.com/office/powerpoint/2010/main" val="1060705553"/>
      </p:ext>
    </p:extLst>
  </p:cSld>
  <p:clrMapOvr>
    <a:masterClrMapping/>
  </p:clrMapOvr>
</p:sld>
</file>

<file path=ppt/theme/theme1.xml><?xml version="1.0" encoding="utf-8"?>
<a:theme xmlns:a="http://schemas.openxmlformats.org/drawingml/2006/main" name="Office 佈景主題">
  <a:themeElements>
    <a:clrScheme name="Office 佈景主題">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411</Words>
  <Application>Microsoft Office PowerPoint</Application>
  <PresentationFormat>如螢幕大小 (4:3)</PresentationFormat>
  <Paragraphs>51</Paragraphs>
  <Slides>6</Slides>
  <Notes>5</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6</vt:i4>
      </vt:variant>
    </vt:vector>
  </HeadingPairs>
  <TitlesOfParts>
    <vt:vector size="12" baseType="lpstr">
      <vt:lpstr>Whitney</vt:lpstr>
      <vt:lpstr>Microsoft JhengHei</vt:lpstr>
      <vt:lpstr>Arial</vt:lpstr>
      <vt:lpstr>Calibri</vt:lpstr>
      <vt:lpstr>Consolas</vt:lpstr>
      <vt:lpstr>Office 佈景主題</vt:lpstr>
      <vt:lpstr>Assembly Language Lab 3</vt:lpstr>
      <vt:lpstr>Objectives</vt:lpstr>
      <vt:lpstr>How to use esi register</vt:lpstr>
      <vt:lpstr>Result</vt:lpstr>
      <vt:lpstr>Report</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 Lab 3</dc:title>
  <dc:creator>Roger</dc:creator>
  <cp:lastModifiedBy>睿穎 李</cp:lastModifiedBy>
  <cp:revision>1</cp:revision>
  <dcterms:created xsi:type="dcterms:W3CDTF">2015-03-02T11:51:22Z</dcterms:created>
  <dcterms:modified xsi:type="dcterms:W3CDTF">2022-10-03T13:21:08Z</dcterms:modified>
</cp:coreProperties>
</file>