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睿穎 李" initials="睿穎" lastIdx="1" clrIdx="0">
    <p:extLst>
      <p:ext uri="{19B8F6BF-5375-455C-9EA6-DF929625EA0E}">
        <p15:presenceInfo xmlns:p15="http://schemas.microsoft.com/office/powerpoint/2012/main" userId="a07267a07d06ff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E4039-F464-4B76-A233-5DF16F203F25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8E0BB-044C-46B5-A80E-9B85607CB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94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30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111E4-AA52-E94D-9B44-E3381293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9AF205-8DF1-6AB0-BF91-806315C5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3BA98-07E3-A572-7582-91290F19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FE6C8-B785-4464-B508-426FABD884A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712A63-5E89-0A62-F223-5FAE6216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4E2D2-AED5-CD91-7D54-42580CB4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EFA33-D318-4743-9F3F-AA514BA0F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47D3FA-7C0D-8EA9-2991-C1BD9D46A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29E1DB-3AF5-2E09-9832-930A9EC8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A486D-E75C-3094-10E4-22E9446D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FE6C8-B785-4464-B508-426FABD884A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CBDAF-B36E-B5E2-B47F-0584E254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DAEB8-B2FB-1D76-0553-3AC8396D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EFA33-D318-4743-9F3F-AA514BA0F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19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22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E8588-41A3-5F32-E110-5E343980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0BA28-0169-61C6-1BD1-9693D7C7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0CBDB-1FD5-8472-4B50-A57DDF8F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FE6C8-B785-4464-B508-426FABD884A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F1D524-04EE-01BE-7E8A-A876E208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01F70A-9D37-402F-BBA0-7DD0002B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EFA33-D318-4743-9F3F-AA514BA0F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8B278-6184-66CF-A2E9-FF12A16B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69150-5EEB-C401-0A95-09478553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D46755-9130-C449-C714-D475E8FE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D648C0-10CF-6B30-F4A2-CE713132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FE6C8-B785-4464-B508-426FABD884A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DAEBC3-E8EA-4823-5E1C-CC31562C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C2FE6B-C2EB-8DFB-657D-8B2388D2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EFA33-D318-4743-9F3F-AA514BA0F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70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6EACA-F66F-E6A4-AD55-3D0B1FCE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CD8C89-F68F-A38C-5E35-89B9B07F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4370B4-7C34-6FB3-1547-70713CA09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55F8C6-AE7D-DBA4-CD88-CDA356FC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61EFC0-0258-C9D8-A987-B71010F47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6DE55C-6007-CA03-A8B5-15BEB7B0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FE6C8-B785-4464-B508-426FABD884A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46988E-1B56-5D17-8F55-183F8811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786D05-4ECC-8099-F5F7-BE929125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EFA33-D318-4743-9F3F-AA514BA0F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35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CCA08-C56F-C622-B93E-6F068808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68AFBC-8A09-A81F-E8E7-406CDDDC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FE6C8-B785-4464-B508-426FABD884A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F42632-703F-0433-0CAA-FEB305A5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4FAA8F-D224-C301-9D8C-3EF445A4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EFA33-D318-4743-9F3F-AA514BA0F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35009B-0AAF-E9B8-C9CB-BE2A6226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FE6C8-B785-4464-B508-426FABD884A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FD83A6-B528-921E-6326-BC1F541D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995CB2-30B7-2AFE-321B-E0983D85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EFA33-D318-4743-9F3F-AA514BA0F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8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D342B-6298-D13B-8490-65B989E4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B28D4-985A-A498-4589-0755DEE6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D93E2B-75A5-ECD3-6281-D01D14D44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33FC0-9246-A6FD-8F2A-5902F07E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FE6C8-B785-4464-B508-426FABD884A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57FC6-E1CA-5E1A-4D10-4B5A6B92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878AA8-841E-554E-90C5-48F5B707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EFA33-D318-4743-9F3F-AA514BA0F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2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26226-C95D-B762-E3C7-76AE7E8A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9D6B07-8A00-948E-2703-1B57606BA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E89A3B-6FCB-92EA-E3B2-73DDAF0D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0A889A-D34D-1AC5-2ABB-A6CA2137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FE6C8-B785-4464-B508-426FABD884A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4E17C5-3816-2BAC-9F62-44F55E8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189CC0-0068-1B94-4276-AD5DE7A5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EFA33-D318-4743-9F3F-AA514BA0F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1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2C987F1-EF4B-9685-FB4A-DD084B6CDD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2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0E36AE-6E6D-4687-0A12-FD87B32EE48F}"/>
              </a:ext>
            </a:extLst>
          </p:cNvPr>
          <p:cNvSpPr/>
          <p:nvPr/>
        </p:nvSpPr>
        <p:spPr>
          <a:xfrm>
            <a:off x="246363" y="242608"/>
            <a:ext cx="38298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EulerAngle</a:t>
            </a:r>
            <a:r>
              <a:rPr lang="zh-TW" altLang="en-US" sz="4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zh-TW" altLang="en-US" sz="4000" b="0" cap="none" spc="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67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5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睿穎 李</dc:creator>
  <cp:lastModifiedBy>睿穎 李</cp:lastModifiedBy>
  <cp:revision>2</cp:revision>
  <dcterms:created xsi:type="dcterms:W3CDTF">2022-12-08T12:46:51Z</dcterms:created>
  <dcterms:modified xsi:type="dcterms:W3CDTF">2022-12-08T12:51:09Z</dcterms:modified>
</cp:coreProperties>
</file>